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7.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8.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notesSlides/notesSlide9.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7.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8.xml" ContentType="application/vnd.openxmlformats-officedocument.themeOverr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9.xml" ContentType="application/vnd.openxmlformats-officedocument.themeOverride+xml"/>
  <Override PartName="/ppt/notesSlides/notesSlide10.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10.xml" ContentType="application/vnd.openxmlformats-officedocument.themeOverr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theme/themeOverride11.xml" ContentType="application/vnd.openxmlformats-officedocument.themeOverr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12.xml" ContentType="application/vnd.openxmlformats-officedocument.themeOverride+xml"/>
  <Override PartName="/ppt/notesSlides/notesSlide11.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theme/themeOverride13.xml" ContentType="application/vnd.openxmlformats-officedocument.themeOverr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notesSlides/notesSlide12.xml" ContentType="application/vnd.openxmlformats-officedocument.presentationml.notesSlid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90" r:id="rId5"/>
  </p:sldMasterIdLst>
  <p:notesMasterIdLst>
    <p:notesMasterId r:id="rId66"/>
  </p:notesMasterIdLst>
  <p:handoutMasterIdLst>
    <p:handoutMasterId r:id="rId67"/>
  </p:handoutMasterIdLst>
  <p:sldIdLst>
    <p:sldId id="1314" r:id="rId6"/>
    <p:sldId id="1256" r:id="rId7"/>
    <p:sldId id="1516" r:id="rId8"/>
    <p:sldId id="1517" r:id="rId9"/>
    <p:sldId id="1635" r:id="rId10"/>
    <p:sldId id="1636" r:id="rId11"/>
    <p:sldId id="1637" r:id="rId12"/>
    <p:sldId id="1638" r:id="rId13"/>
    <p:sldId id="1639" r:id="rId14"/>
    <p:sldId id="1640" r:id="rId15"/>
    <p:sldId id="1641" r:id="rId16"/>
    <p:sldId id="1642" r:id="rId17"/>
    <p:sldId id="1643" r:id="rId18"/>
    <p:sldId id="1644" r:id="rId19"/>
    <p:sldId id="1645" r:id="rId20"/>
    <p:sldId id="1646" r:id="rId21"/>
    <p:sldId id="1647" r:id="rId22"/>
    <p:sldId id="1662" r:id="rId23"/>
    <p:sldId id="1693" r:id="rId24"/>
    <p:sldId id="1694" r:id="rId25"/>
    <p:sldId id="1695" r:id="rId26"/>
    <p:sldId id="1696" r:id="rId27"/>
    <p:sldId id="1697" r:id="rId28"/>
    <p:sldId id="1698" r:id="rId29"/>
    <p:sldId id="1699" r:id="rId30"/>
    <p:sldId id="1700" r:id="rId31"/>
    <p:sldId id="1701" r:id="rId32"/>
    <p:sldId id="1702" r:id="rId33"/>
    <p:sldId id="1673" r:id="rId34"/>
    <p:sldId id="1574" r:id="rId35"/>
    <p:sldId id="1681" r:id="rId36"/>
    <p:sldId id="1682" r:id="rId37"/>
    <p:sldId id="1683" r:id="rId38"/>
    <p:sldId id="1553" r:id="rId39"/>
    <p:sldId id="1608" r:id="rId40"/>
    <p:sldId id="1676" r:id="rId41"/>
    <p:sldId id="1687" r:id="rId42"/>
    <p:sldId id="1688" r:id="rId43"/>
    <p:sldId id="1689" r:id="rId44"/>
    <p:sldId id="1690" r:id="rId45"/>
    <p:sldId id="1691" r:id="rId46"/>
    <p:sldId id="1692" r:id="rId47"/>
    <p:sldId id="1579" r:id="rId48"/>
    <p:sldId id="1596" r:id="rId49"/>
    <p:sldId id="1684" r:id="rId50"/>
    <p:sldId id="1685" r:id="rId51"/>
    <p:sldId id="1686" r:id="rId52"/>
    <p:sldId id="1656" r:id="rId53"/>
    <p:sldId id="1657" r:id="rId54"/>
    <p:sldId id="1658" r:id="rId55"/>
    <p:sldId id="1659" r:id="rId56"/>
    <p:sldId id="1660" r:id="rId57"/>
    <p:sldId id="1655" r:id="rId58"/>
    <p:sldId id="1457" r:id="rId59"/>
    <p:sldId id="1580" r:id="rId60"/>
    <p:sldId id="1577" r:id="rId61"/>
    <p:sldId id="1585" r:id="rId62"/>
    <p:sldId id="1567" r:id="rId63"/>
    <p:sldId id="1663" r:id="rId64"/>
    <p:sldId id="1675" r:id="rId65"/>
  </p:sldIdLst>
  <p:sldSz cx="12344400" cy="6950075"/>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551246" algn="l" rtl="0" fontAlgn="base">
      <a:spcBef>
        <a:spcPct val="0"/>
      </a:spcBef>
      <a:spcAft>
        <a:spcPct val="0"/>
      </a:spcAft>
      <a:defRPr kern="1200">
        <a:solidFill>
          <a:schemeClr val="tx1"/>
        </a:solidFill>
        <a:latin typeface="Arial" charset="0"/>
        <a:ea typeface="+mn-ea"/>
        <a:cs typeface="Arial" charset="0"/>
      </a:defRPr>
    </a:lvl2pPr>
    <a:lvl3pPr marL="1102492" algn="l" rtl="0" fontAlgn="base">
      <a:spcBef>
        <a:spcPct val="0"/>
      </a:spcBef>
      <a:spcAft>
        <a:spcPct val="0"/>
      </a:spcAft>
      <a:defRPr kern="1200">
        <a:solidFill>
          <a:schemeClr val="tx1"/>
        </a:solidFill>
        <a:latin typeface="Arial" charset="0"/>
        <a:ea typeface="+mn-ea"/>
        <a:cs typeface="Arial" charset="0"/>
      </a:defRPr>
    </a:lvl3pPr>
    <a:lvl4pPr marL="1653738" algn="l" rtl="0" fontAlgn="base">
      <a:spcBef>
        <a:spcPct val="0"/>
      </a:spcBef>
      <a:spcAft>
        <a:spcPct val="0"/>
      </a:spcAft>
      <a:defRPr kern="1200">
        <a:solidFill>
          <a:schemeClr val="tx1"/>
        </a:solidFill>
        <a:latin typeface="Arial" charset="0"/>
        <a:ea typeface="+mn-ea"/>
        <a:cs typeface="Arial" charset="0"/>
      </a:defRPr>
    </a:lvl4pPr>
    <a:lvl5pPr marL="2204984" algn="l" rtl="0" fontAlgn="base">
      <a:spcBef>
        <a:spcPct val="0"/>
      </a:spcBef>
      <a:spcAft>
        <a:spcPct val="0"/>
      </a:spcAft>
      <a:defRPr kern="1200">
        <a:solidFill>
          <a:schemeClr val="tx1"/>
        </a:solidFill>
        <a:latin typeface="Arial" charset="0"/>
        <a:ea typeface="+mn-ea"/>
        <a:cs typeface="Arial" charset="0"/>
      </a:defRPr>
    </a:lvl5pPr>
    <a:lvl6pPr marL="2756230" algn="l" defTabSz="1102492" rtl="0" eaLnBrk="1" latinLnBrk="0" hangingPunct="1">
      <a:defRPr kern="1200">
        <a:solidFill>
          <a:schemeClr val="tx1"/>
        </a:solidFill>
        <a:latin typeface="Arial" charset="0"/>
        <a:ea typeface="+mn-ea"/>
        <a:cs typeface="Arial" charset="0"/>
      </a:defRPr>
    </a:lvl6pPr>
    <a:lvl7pPr marL="3307476" algn="l" defTabSz="1102492" rtl="0" eaLnBrk="1" latinLnBrk="0" hangingPunct="1">
      <a:defRPr kern="1200">
        <a:solidFill>
          <a:schemeClr val="tx1"/>
        </a:solidFill>
        <a:latin typeface="Arial" charset="0"/>
        <a:ea typeface="+mn-ea"/>
        <a:cs typeface="Arial" charset="0"/>
      </a:defRPr>
    </a:lvl7pPr>
    <a:lvl8pPr marL="3858722" algn="l" defTabSz="1102492" rtl="0" eaLnBrk="1" latinLnBrk="0" hangingPunct="1">
      <a:defRPr kern="1200">
        <a:solidFill>
          <a:schemeClr val="tx1"/>
        </a:solidFill>
        <a:latin typeface="Arial" charset="0"/>
        <a:ea typeface="+mn-ea"/>
        <a:cs typeface="Arial" charset="0"/>
      </a:defRPr>
    </a:lvl8pPr>
    <a:lvl9pPr marL="4409968" algn="l" defTabSz="1102492" rtl="0" eaLnBrk="1" latinLnBrk="0" hangingPunct="1">
      <a:defRPr kern="1200">
        <a:solidFill>
          <a:schemeClr val="tx1"/>
        </a:solidFill>
        <a:latin typeface="Arial" charset="0"/>
        <a:ea typeface="+mn-ea"/>
        <a:cs typeface="Arial" charset="0"/>
      </a:defRPr>
    </a:lvl9pPr>
  </p:defaultTextStyle>
  <p:extLst>
    <p:ext uri="{521415D9-36F7-43E2-AB2F-B90AF26B5E84}">
      <p14:sectionLst xmlns:p14="http://schemas.microsoft.com/office/powerpoint/2010/main">
        <p14:section name="Title &amp; Agenda" id="{C3BBD332-09BD-4D05-AA7E-530CE2F18BF7}">
          <p14:sldIdLst>
            <p14:sldId id="1314"/>
            <p14:sldId id="1256"/>
            <p14:sldId id="1516"/>
            <p14:sldId id="1517"/>
            <p14:sldId id="1635"/>
            <p14:sldId id="1636"/>
            <p14:sldId id="1637"/>
            <p14:sldId id="1638"/>
            <p14:sldId id="1639"/>
            <p14:sldId id="1640"/>
            <p14:sldId id="1641"/>
            <p14:sldId id="1642"/>
            <p14:sldId id="1643"/>
            <p14:sldId id="1644"/>
            <p14:sldId id="1645"/>
            <p14:sldId id="1646"/>
            <p14:sldId id="1647"/>
            <p14:sldId id="1662"/>
            <p14:sldId id="1693"/>
            <p14:sldId id="1694"/>
            <p14:sldId id="1695"/>
            <p14:sldId id="1696"/>
            <p14:sldId id="1697"/>
            <p14:sldId id="1698"/>
            <p14:sldId id="1699"/>
            <p14:sldId id="1700"/>
            <p14:sldId id="1701"/>
            <p14:sldId id="1702"/>
            <p14:sldId id="1673"/>
            <p14:sldId id="1574"/>
            <p14:sldId id="1681"/>
            <p14:sldId id="1682"/>
            <p14:sldId id="1683"/>
            <p14:sldId id="1553"/>
            <p14:sldId id="1608"/>
            <p14:sldId id="1676"/>
            <p14:sldId id="1687"/>
            <p14:sldId id="1688"/>
            <p14:sldId id="1689"/>
            <p14:sldId id="1690"/>
            <p14:sldId id="1691"/>
            <p14:sldId id="1692"/>
            <p14:sldId id="1579"/>
            <p14:sldId id="1596"/>
            <p14:sldId id="1684"/>
            <p14:sldId id="1685"/>
            <p14:sldId id="1686"/>
            <p14:sldId id="1656"/>
            <p14:sldId id="1657"/>
            <p14:sldId id="1658"/>
            <p14:sldId id="1659"/>
            <p14:sldId id="1660"/>
            <p14:sldId id="1655"/>
            <p14:sldId id="1457"/>
            <p14:sldId id="1580"/>
            <p14:sldId id="1577"/>
            <p14:sldId id="1585"/>
          </p14:sldIdLst>
        </p14:section>
        <p14:section name="Project Status" id="{084A190A-77E3-4E49-94D9-61795DFC73D4}">
          <p14:sldIdLst>
            <p14:sldId id="1567"/>
            <p14:sldId id="1663"/>
            <p14:sldId id="1675"/>
          </p14:sldIdLst>
        </p14:section>
      </p14:sectionLst>
    </p:ext>
    <p:ext uri="{EFAFB233-063F-42B5-8137-9DF3F51BA10A}">
      <p15:sldGuideLst xmlns:p15="http://schemas.microsoft.com/office/powerpoint/2012/main">
        <p15:guide id="1" orient="horz" pos="2189">
          <p15:clr>
            <a:srgbClr val="A4A3A4"/>
          </p15:clr>
        </p15:guide>
        <p15:guide id="2" pos="3888">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idambaram, Sivaraman" initials="CS" lastIdx="12" clrIdx="1">
    <p:extLst>
      <p:ext uri="{19B8F6BF-5375-455C-9EA6-DF929625EA0E}">
        <p15:presenceInfo xmlns:p15="http://schemas.microsoft.com/office/powerpoint/2012/main" userId="S::SChidambaram@geico.com::e87c2875-04a9-41e1-9503-e6e4ef3d2a9e" providerId="AD"/>
      </p:ext>
    </p:extLst>
  </p:cmAuthor>
  <p:cmAuthor id="2" name="Santosh Prasad Ulpi" initials="SPU" lastIdx="13" clrIdx="2">
    <p:extLst>
      <p:ext uri="{19B8F6BF-5375-455C-9EA6-DF929625EA0E}">
        <p15:presenceInfo xmlns:p15="http://schemas.microsoft.com/office/powerpoint/2012/main" userId="S::Santosh.Ulpi@valuemomentum.com::60da85f2-99da-4ba7-ab64-b984ea50282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A91E"/>
    <a:srgbClr val="128E7D"/>
    <a:srgbClr val="46BDE1"/>
    <a:srgbClr val="DA5120"/>
    <a:srgbClr val="0078D2"/>
    <a:srgbClr val="205595"/>
    <a:srgbClr val="EC9939"/>
    <a:srgbClr val="FFFFFF"/>
    <a:srgbClr val="E69922"/>
    <a:srgbClr val="F9E9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B1492C-94B3-420E-BFFA-375CB511618F}" v="917" dt="2020-01-16T12:17:41.706"/>
  </p1510:revLst>
</p1510:revInfo>
</file>

<file path=ppt/tableStyles.xml><?xml version="1.0" encoding="utf-8"?>
<a:tblStyleLst xmlns:a="http://schemas.openxmlformats.org/drawingml/2006/main" def="{5C22544A-7EE6-4342-B048-85BDC9FD1C3A}">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529" autoAdjust="0"/>
    <p:restoredTop sz="94343" autoAdjust="0"/>
  </p:normalViewPr>
  <p:slideViewPr>
    <p:cSldViewPr>
      <p:cViewPr varScale="1">
        <p:scale>
          <a:sx n="72" d="100"/>
          <a:sy n="72" d="100"/>
        </p:scale>
        <p:origin x="684" y="72"/>
      </p:cViewPr>
      <p:guideLst>
        <p:guide orient="horz" pos="2189"/>
        <p:guide pos="3888"/>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p:cViewPr>
        <p:scale>
          <a:sx n="80" d="100"/>
          <a:sy n="80" d="100"/>
        </p:scale>
        <p:origin x="2196" y="6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commentAuthors" Target="commentAuthors.xml"/><Relationship Id="rId7" Type="http://schemas.openxmlformats.org/officeDocument/2006/relationships/slide" Target="slides/slide2.xml"/><Relationship Id="rId71"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90"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handoutMaster" Target="handoutMasters/handoutMaster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viewProps" Target="viewProps.xml"/><Relationship Id="rId9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yeemuddin Mohammed" userId="55b6bd64-0506-46a1-a9bd-995f397bbafb" providerId="ADAL" clId="{33B1492C-94B3-420E-BFFA-375CB511618F}"/>
    <pc:docChg chg="undo custSel addSld delSld modSld sldOrd modMainMaster modSection">
      <pc:chgData name="Nayeemuddin Mohammed" userId="55b6bd64-0506-46a1-a9bd-995f397bbafb" providerId="ADAL" clId="{33B1492C-94B3-420E-BFFA-375CB511618F}" dt="2020-01-16T12:18:40.853" v="2702" actId="1076"/>
      <pc:docMkLst>
        <pc:docMk/>
      </pc:docMkLst>
      <pc:sldChg chg="addSp delSp modSp">
        <pc:chgData name="Nayeemuddin Mohammed" userId="55b6bd64-0506-46a1-a9bd-995f397bbafb" providerId="ADAL" clId="{33B1492C-94B3-420E-BFFA-375CB511618F}" dt="2020-01-16T12:06:12.190" v="2668" actId="478"/>
        <pc:sldMkLst>
          <pc:docMk/>
          <pc:sldMk cId="3794427258" sldId="1256"/>
        </pc:sldMkLst>
        <pc:spChg chg="add del mod">
          <ac:chgData name="Nayeemuddin Mohammed" userId="55b6bd64-0506-46a1-a9bd-995f397bbafb" providerId="ADAL" clId="{33B1492C-94B3-420E-BFFA-375CB511618F}" dt="2020-01-14T12:16:46.897" v="976" actId="478"/>
          <ac:spMkLst>
            <pc:docMk/>
            <pc:sldMk cId="3794427258" sldId="1256"/>
            <ac:spMk id="2" creationId="{135355C0-4FED-4DB2-BA14-5CA6C901EAB7}"/>
          </ac:spMkLst>
        </pc:spChg>
        <pc:spChg chg="add del mod">
          <ac:chgData name="Nayeemuddin Mohammed" userId="55b6bd64-0506-46a1-a9bd-995f397bbafb" providerId="ADAL" clId="{33B1492C-94B3-420E-BFFA-375CB511618F}" dt="2020-01-13T09:47:35.162" v="126" actId="478"/>
          <ac:spMkLst>
            <pc:docMk/>
            <pc:sldMk cId="3794427258" sldId="1256"/>
            <ac:spMk id="2" creationId="{04939110-3B90-4503-9D73-DDD189F59683}"/>
          </ac:spMkLst>
        </pc:spChg>
        <pc:spChg chg="add mod">
          <ac:chgData name="Nayeemuddin Mohammed" userId="55b6bd64-0506-46a1-a9bd-995f397bbafb" providerId="ADAL" clId="{33B1492C-94B3-420E-BFFA-375CB511618F}" dt="2020-01-14T12:31:18.611" v="1090" actId="164"/>
          <ac:spMkLst>
            <pc:docMk/>
            <pc:sldMk cId="3794427258" sldId="1256"/>
            <ac:spMk id="3" creationId="{AEB6FD1E-3B29-47D0-9805-C981FAC745D3}"/>
          </ac:spMkLst>
        </pc:spChg>
        <pc:spChg chg="add del mod">
          <ac:chgData name="Nayeemuddin Mohammed" userId="55b6bd64-0506-46a1-a9bd-995f397bbafb" providerId="ADAL" clId="{33B1492C-94B3-420E-BFFA-375CB511618F}" dt="2020-01-13T09:47:33.433" v="125" actId="478"/>
          <ac:spMkLst>
            <pc:docMk/>
            <pc:sldMk cId="3794427258" sldId="1256"/>
            <ac:spMk id="3" creationId="{0B02DEF5-74CF-4CDC-9B80-CA0B03980D19}"/>
          </ac:spMkLst>
        </pc:spChg>
        <pc:spChg chg="del mod">
          <ac:chgData name="Nayeemuddin Mohammed" userId="55b6bd64-0506-46a1-a9bd-995f397bbafb" providerId="ADAL" clId="{33B1492C-94B3-420E-BFFA-375CB511618F}" dt="2020-01-14T12:31:12.615" v="1089" actId="478"/>
          <ac:spMkLst>
            <pc:docMk/>
            <pc:sldMk cId="3794427258" sldId="1256"/>
            <ac:spMk id="4" creationId="{00000000-0000-0000-0000-000000000000}"/>
          </ac:spMkLst>
        </pc:spChg>
        <pc:spChg chg="add del mod">
          <ac:chgData name="Nayeemuddin Mohammed" userId="55b6bd64-0506-46a1-a9bd-995f397bbafb" providerId="ADAL" clId="{33B1492C-94B3-420E-BFFA-375CB511618F}" dt="2020-01-13T09:48:58.792" v="134" actId="478"/>
          <ac:spMkLst>
            <pc:docMk/>
            <pc:sldMk cId="3794427258" sldId="1256"/>
            <ac:spMk id="5" creationId="{5281996B-436E-4867-907D-94EB36C49193}"/>
          </ac:spMkLst>
        </pc:spChg>
        <pc:spChg chg="add del mod">
          <ac:chgData name="Nayeemuddin Mohammed" userId="55b6bd64-0506-46a1-a9bd-995f397bbafb" providerId="ADAL" clId="{33B1492C-94B3-420E-BFFA-375CB511618F}" dt="2020-01-13T09:48:26.341" v="130" actId="478"/>
          <ac:spMkLst>
            <pc:docMk/>
            <pc:sldMk cId="3794427258" sldId="1256"/>
            <ac:spMk id="6" creationId="{A36EC6E3-CA51-461B-B593-A598B973FC5A}"/>
          </ac:spMkLst>
        </pc:spChg>
        <pc:spChg chg="add del mod">
          <ac:chgData name="Nayeemuddin Mohammed" userId="55b6bd64-0506-46a1-a9bd-995f397bbafb" providerId="ADAL" clId="{33B1492C-94B3-420E-BFFA-375CB511618F}" dt="2020-01-13T09:48:56.775" v="133" actId="478"/>
          <ac:spMkLst>
            <pc:docMk/>
            <pc:sldMk cId="3794427258" sldId="1256"/>
            <ac:spMk id="8" creationId="{9BA9C0AC-6EF1-4204-B4B8-428065FB7D4E}"/>
          </ac:spMkLst>
        </pc:spChg>
        <pc:spChg chg="add del mod">
          <ac:chgData name="Nayeemuddin Mohammed" userId="55b6bd64-0506-46a1-a9bd-995f397bbafb" providerId="ADAL" clId="{33B1492C-94B3-420E-BFFA-375CB511618F}" dt="2020-01-13T09:50:50.479" v="141" actId="478"/>
          <ac:spMkLst>
            <pc:docMk/>
            <pc:sldMk cId="3794427258" sldId="1256"/>
            <ac:spMk id="9" creationId="{B732D95C-BAC7-4033-898B-3A4AFB70691D}"/>
          </ac:spMkLst>
        </pc:spChg>
        <pc:spChg chg="del mod">
          <ac:chgData name="Nayeemuddin Mohammed" userId="55b6bd64-0506-46a1-a9bd-995f397bbafb" providerId="ADAL" clId="{33B1492C-94B3-420E-BFFA-375CB511618F}" dt="2020-01-13T09:46:52.143" v="120" actId="478"/>
          <ac:spMkLst>
            <pc:docMk/>
            <pc:sldMk cId="3794427258" sldId="1256"/>
            <ac:spMk id="10" creationId="{00000000-0000-0000-0000-000000000000}"/>
          </ac:spMkLst>
        </pc:spChg>
        <pc:spChg chg="del mod">
          <ac:chgData name="Nayeemuddin Mohammed" userId="55b6bd64-0506-46a1-a9bd-995f397bbafb" providerId="ADAL" clId="{33B1492C-94B3-420E-BFFA-375CB511618F}" dt="2020-01-13T10:22:37.989" v="463" actId="478"/>
          <ac:spMkLst>
            <pc:docMk/>
            <pc:sldMk cId="3794427258" sldId="1256"/>
            <ac:spMk id="11" creationId="{00000000-0000-0000-0000-000000000000}"/>
          </ac:spMkLst>
        </pc:spChg>
        <pc:spChg chg="add del mod">
          <ac:chgData name="Nayeemuddin Mohammed" userId="55b6bd64-0506-46a1-a9bd-995f397bbafb" providerId="ADAL" clId="{33B1492C-94B3-420E-BFFA-375CB511618F}" dt="2020-01-13T09:57:10.169" v="247" actId="478"/>
          <ac:spMkLst>
            <pc:docMk/>
            <pc:sldMk cId="3794427258" sldId="1256"/>
            <ac:spMk id="13" creationId="{1EA53DBF-0C9D-4C50-A26B-39FB7C496CAF}"/>
          </ac:spMkLst>
        </pc:spChg>
        <pc:spChg chg="add del mod">
          <ac:chgData name="Nayeemuddin Mohammed" userId="55b6bd64-0506-46a1-a9bd-995f397bbafb" providerId="ADAL" clId="{33B1492C-94B3-420E-BFFA-375CB511618F}" dt="2020-01-14T12:15:44.666" v="967" actId="478"/>
          <ac:spMkLst>
            <pc:docMk/>
            <pc:sldMk cId="3794427258" sldId="1256"/>
            <ac:spMk id="16" creationId="{EC4C43B2-B092-493E-8C27-F300F0278E1A}"/>
          </ac:spMkLst>
        </pc:spChg>
        <pc:spChg chg="add del mod">
          <ac:chgData name="Nayeemuddin Mohammed" userId="55b6bd64-0506-46a1-a9bd-995f397bbafb" providerId="ADAL" clId="{33B1492C-94B3-420E-BFFA-375CB511618F}" dt="2020-01-13T09:50:48.400" v="140" actId="478"/>
          <ac:spMkLst>
            <pc:docMk/>
            <pc:sldMk cId="3794427258" sldId="1256"/>
            <ac:spMk id="16" creationId="{EA2DC4CC-59D6-4C89-9F18-B0614BE45482}"/>
          </ac:spMkLst>
        </pc:spChg>
        <pc:spChg chg="add mod topLvl">
          <ac:chgData name="Nayeemuddin Mohammed" userId="55b6bd64-0506-46a1-a9bd-995f397bbafb" providerId="ADAL" clId="{33B1492C-94B3-420E-BFFA-375CB511618F}" dt="2020-01-14T12:31:18.611" v="1090" actId="164"/>
          <ac:spMkLst>
            <pc:docMk/>
            <pc:sldMk cId="3794427258" sldId="1256"/>
            <ac:spMk id="17" creationId="{5187B389-D592-4726-B21F-1A40A58D2034}"/>
          </ac:spMkLst>
        </pc:spChg>
        <pc:spChg chg="add mod topLvl">
          <ac:chgData name="Nayeemuddin Mohammed" userId="55b6bd64-0506-46a1-a9bd-995f397bbafb" providerId="ADAL" clId="{33B1492C-94B3-420E-BFFA-375CB511618F}" dt="2020-01-16T12:04:33.302" v="2658" actId="14100"/>
          <ac:spMkLst>
            <pc:docMk/>
            <pc:sldMk cId="3794427258" sldId="1256"/>
            <ac:spMk id="19" creationId="{363EDE90-EB5E-4B12-B307-B7327CAE3AE1}"/>
          </ac:spMkLst>
        </pc:spChg>
        <pc:spChg chg="add mod topLvl">
          <ac:chgData name="Nayeemuddin Mohammed" userId="55b6bd64-0506-46a1-a9bd-995f397bbafb" providerId="ADAL" clId="{33B1492C-94B3-420E-BFFA-375CB511618F}" dt="2020-01-16T12:04:39.414" v="2659" actId="14100"/>
          <ac:spMkLst>
            <pc:docMk/>
            <pc:sldMk cId="3794427258" sldId="1256"/>
            <ac:spMk id="20" creationId="{59CACA4E-445C-4600-85D4-8934BDA5BCDC}"/>
          </ac:spMkLst>
        </pc:spChg>
        <pc:spChg chg="add mod">
          <ac:chgData name="Nayeemuddin Mohammed" userId="55b6bd64-0506-46a1-a9bd-995f397bbafb" providerId="ADAL" clId="{33B1492C-94B3-420E-BFFA-375CB511618F}" dt="2020-01-14T12:31:18.611" v="1090" actId="164"/>
          <ac:spMkLst>
            <pc:docMk/>
            <pc:sldMk cId="3794427258" sldId="1256"/>
            <ac:spMk id="21" creationId="{A38ACCB1-93C0-4713-9F90-4B74F6DE0331}"/>
          </ac:spMkLst>
        </pc:spChg>
        <pc:spChg chg="add del mod">
          <ac:chgData name="Nayeemuddin Mohammed" userId="55b6bd64-0506-46a1-a9bd-995f397bbafb" providerId="ADAL" clId="{33B1492C-94B3-420E-BFFA-375CB511618F}" dt="2020-01-13T10:27:16.418" v="495" actId="478"/>
          <ac:spMkLst>
            <pc:docMk/>
            <pc:sldMk cId="3794427258" sldId="1256"/>
            <ac:spMk id="21" creationId="{86966969-168B-4032-AE24-2E6F4B1C8ED9}"/>
          </ac:spMkLst>
        </pc:spChg>
        <pc:spChg chg="add mod topLvl">
          <ac:chgData name="Nayeemuddin Mohammed" userId="55b6bd64-0506-46a1-a9bd-995f397bbafb" providerId="ADAL" clId="{33B1492C-94B3-420E-BFFA-375CB511618F}" dt="2020-01-16T12:04:52.173" v="2661" actId="14100"/>
          <ac:spMkLst>
            <pc:docMk/>
            <pc:sldMk cId="3794427258" sldId="1256"/>
            <ac:spMk id="22" creationId="{689F5422-278A-4E37-9E01-6E1F2936FDB1}"/>
          </ac:spMkLst>
        </pc:spChg>
        <pc:spChg chg="add mod topLvl">
          <ac:chgData name="Nayeemuddin Mohammed" userId="55b6bd64-0506-46a1-a9bd-995f397bbafb" providerId="ADAL" clId="{33B1492C-94B3-420E-BFFA-375CB511618F}" dt="2020-01-16T12:04:56.741" v="2662" actId="14100"/>
          <ac:spMkLst>
            <pc:docMk/>
            <pc:sldMk cId="3794427258" sldId="1256"/>
            <ac:spMk id="23" creationId="{557D90D0-08A7-4763-AA9B-AE343BD1FB6A}"/>
          </ac:spMkLst>
        </pc:spChg>
        <pc:spChg chg="add mod">
          <ac:chgData name="Nayeemuddin Mohammed" userId="55b6bd64-0506-46a1-a9bd-995f397bbafb" providerId="ADAL" clId="{33B1492C-94B3-420E-BFFA-375CB511618F}" dt="2020-01-16T12:05:36.277" v="2667" actId="1076"/>
          <ac:spMkLst>
            <pc:docMk/>
            <pc:sldMk cId="3794427258" sldId="1256"/>
            <ac:spMk id="24" creationId="{7984D23C-A960-4037-81F2-180BF8EAEBD6}"/>
          </ac:spMkLst>
        </pc:spChg>
        <pc:spChg chg="add mod">
          <ac:chgData name="Nayeemuddin Mohammed" userId="55b6bd64-0506-46a1-a9bd-995f397bbafb" providerId="ADAL" clId="{33B1492C-94B3-420E-BFFA-375CB511618F}" dt="2020-01-14T12:31:18.611" v="1090" actId="164"/>
          <ac:spMkLst>
            <pc:docMk/>
            <pc:sldMk cId="3794427258" sldId="1256"/>
            <ac:spMk id="25" creationId="{5D7142E3-3B1E-4D29-B42C-421E76C36A49}"/>
          </ac:spMkLst>
        </pc:spChg>
        <pc:spChg chg="add mod">
          <ac:chgData name="Nayeemuddin Mohammed" userId="55b6bd64-0506-46a1-a9bd-995f397bbafb" providerId="ADAL" clId="{33B1492C-94B3-420E-BFFA-375CB511618F}" dt="2020-01-14T12:31:18.611" v="1090" actId="164"/>
          <ac:spMkLst>
            <pc:docMk/>
            <pc:sldMk cId="3794427258" sldId="1256"/>
            <ac:spMk id="26" creationId="{9D0E29F0-8D32-40BD-87AF-DD819F3EC1D0}"/>
          </ac:spMkLst>
        </pc:spChg>
        <pc:spChg chg="add mod">
          <ac:chgData name="Nayeemuddin Mohammed" userId="55b6bd64-0506-46a1-a9bd-995f397bbafb" providerId="ADAL" clId="{33B1492C-94B3-420E-BFFA-375CB511618F}" dt="2020-01-14T12:31:18.611" v="1090" actId="164"/>
          <ac:spMkLst>
            <pc:docMk/>
            <pc:sldMk cId="3794427258" sldId="1256"/>
            <ac:spMk id="27" creationId="{8264C48E-954E-4A57-A9AA-5046ABE7C031}"/>
          </ac:spMkLst>
        </pc:spChg>
        <pc:grpChg chg="add mod">
          <ac:chgData name="Nayeemuddin Mohammed" userId="55b6bd64-0506-46a1-a9bd-995f397bbafb" providerId="ADAL" clId="{33B1492C-94B3-420E-BFFA-375CB511618F}" dt="2020-01-14T12:30:00.653" v="1084" actId="164"/>
          <ac:grpSpMkLst>
            <pc:docMk/>
            <pc:sldMk cId="3794427258" sldId="1256"/>
            <ac:grpSpMk id="5" creationId="{A71370C1-16A8-40A5-B573-B2F14488B004}"/>
          </ac:grpSpMkLst>
        </pc:grpChg>
        <pc:grpChg chg="add mod">
          <ac:chgData name="Nayeemuddin Mohammed" userId="55b6bd64-0506-46a1-a9bd-995f397bbafb" providerId="ADAL" clId="{33B1492C-94B3-420E-BFFA-375CB511618F}" dt="2020-01-16T12:03:59.118" v="2654" actId="1076"/>
          <ac:grpSpMkLst>
            <pc:docMk/>
            <pc:sldMk cId="3794427258" sldId="1256"/>
            <ac:grpSpMk id="6" creationId="{956F2B87-012C-4770-857E-653BBAC4BED3}"/>
          </ac:grpSpMkLst>
        </pc:grpChg>
        <pc:grpChg chg="add del mod">
          <ac:chgData name="Nayeemuddin Mohammed" userId="55b6bd64-0506-46a1-a9bd-995f397bbafb" providerId="ADAL" clId="{33B1492C-94B3-420E-BFFA-375CB511618F}" dt="2020-01-14T12:13:31.969" v="941" actId="165"/>
          <ac:grpSpMkLst>
            <pc:docMk/>
            <pc:sldMk cId="3794427258" sldId="1256"/>
            <ac:grpSpMk id="18" creationId="{E4C93D1F-ACFB-4A6D-A388-76664FB7EC5F}"/>
          </ac:grpSpMkLst>
        </pc:grpChg>
        <pc:picChg chg="mod">
          <ac:chgData name="Nayeemuddin Mohammed" userId="55b6bd64-0506-46a1-a9bd-995f397bbafb" providerId="ADAL" clId="{33B1492C-94B3-420E-BFFA-375CB511618F}" dt="2020-01-14T12:31:33.258" v="1094" actId="14100"/>
          <ac:picMkLst>
            <pc:docMk/>
            <pc:sldMk cId="3794427258" sldId="1256"/>
            <ac:picMk id="7" creationId="{00000000-0000-0000-0000-000000000000}"/>
          </ac:picMkLst>
        </pc:picChg>
        <pc:picChg chg="del">
          <ac:chgData name="Nayeemuddin Mohammed" userId="55b6bd64-0506-46a1-a9bd-995f397bbafb" providerId="ADAL" clId="{33B1492C-94B3-420E-BFFA-375CB511618F}" dt="2020-01-16T12:06:12.190" v="2668" actId="478"/>
          <ac:picMkLst>
            <pc:docMk/>
            <pc:sldMk cId="3794427258" sldId="1256"/>
            <ac:picMk id="15" creationId="{00000000-0000-0000-0000-000000000000}"/>
          </ac:picMkLst>
        </pc:picChg>
        <pc:picChg chg="del">
          <ac:chgData name="Nayeemuddin Mohammed" userId="55b6bd64-0506-46a1-a9bd-995f397bbafb" providerId="ADAL" clId="{33B1492C-94B3-420E-BFFA-375CB511618F}" dt="2020-01-13T09:59:34.924" v="277" actId="478"/>
          <ac:picMkLst>
            <pc:docMk/>
            <pc:sldMk cId="3794427258" sldId="1256"/>
            <ac:picMk id="28" creationId="{00000000-0000-0000-0000-000000000000}"/>
          </ac:picMkLst>
        </pc:picChg>
        <pc:cxnChg chg="add del mod">
          <ac:chgData name="Nayeemuddin Mohammed" userId="55b6bd64-0506-46a1-a9bd-995f397bbafb" providerId="ADAL" clId="{33B1492C-94B3-420E-BFFA-375CB511618F}" dt="2020-01-16T12:05:00.675" v="2663" actId="478"/>
          <ac:cxnSpMkLst>
            <pc:docMk/>
            <pc:sldMk cId="3794427258" sldId="1256"/>
            <ac:cxnSpMk id="4" creationId="{14066CF9-B41B-4F1C-93D5-B055004ACE53}"/>
          </ac:cxnSpMkLst>
        </pc:cxnChg>
      </pc:sldChg>
      <pc:sldChg chg="delSp modSp">
        <pc:chgData name="Nayeemuddin Mohammed" userId="55b6bd64-0506-46a1-a9bd-995f397bbafb" providerId="ADAL" clId="{33B1492C-94B3-420E-BFFA-375CB511618F}" dt="2020-01-16T12:03:03.390" v="2647" actId="1076"/>
        <pc:sldMkLst>
          <pc:docMk/>
          <pc:sldMk cId="2266073360" sldId="1314"/>
        </pc:sldMkLst>
        <pc:spChg chg="del">
          <ac:chgData name="Nayeemuddin Mohammed" userId="55b6bd64-0506-46a1-a9bd-995f397bbafb" providerId="ADAL" clId="{33B1492C-94B3-420E-BFFA-375CB511618F}" dt="2020-01-15T17:09:46.644" v="1841" actId="478"/>
          <ac:spMkLst>
            <pc:docMk/>
            <pc:sldMk cId="2266073360" sldId="1314"/>
            <ac:spMk id="9" creationId="{00000000-0000-0000-0000-000000000000}"/>
          </ac:spMkLst>
        </pc:spChg>
        <pc:spChg chg="mod">
          <ac:chgData name="Nayeemuddin Mohammed" userId="55b6bd64-0506-46a1-a9bd-995f397bbafb" providerId="ADAL" clId="{33B1492C-94B3-420E-BFFA-375CB511618F}" dt="2020-01-16T12:03:00.392" v="2646" actId="207"/>
          <ac:spMkLst>
            <pc:docMk/>
            <pc:sldMk cId="2266073360" sldId="1314"/>
            <ac:spMk id="19" creationId="{00000000-0000-0000-0000-000000000000}"/>
          </ac:spMkLst>
        </pc:spChg>
        <pc:picChg chg="mod">
          <ac:chgData name="Nayeemuddin Mohammed" userId="55b6bd64-0506-46a1-a9bd-995f397bbafb" providerId="ADAL" clId="{33B1492C-94B3-420E-BFFA-375CB511618F}" dt="2020-01-16T12:03:03.390" v="2647" actId="1076"/>
          <ac:picMkLst>
            <pc:docMk/>
            <pc:sldMk cId="2266073360" sldId="1314"/>
            <ac:picMk id="2" creationId="{00000000-0000-0000-0000-000000000000}"/>
          </ac:picMkLst>
        </pc:picChg>
        <pc:picChg chg="del">
          <ac:chgData name="Nayeemuddin Mohammed" userId="55b6bd64-0506-46a1-a9bd-995f397bbafb" providerId="ADAL" clId="{33B1492C-94B3-420E-BFFA-375CB511618F}" dt="2020-01-15T17:10:51.588" v="1861" actId="478"/>
          <ac:picMkLst>
            <pc:docMk/>
            <pc:sldMk cId="2266073360" sldId="1314"/>
            <ac:picMk id="20" creationId="{00000000-0000-0000-0000-000000000000}"/>
          </ac:picMkLst>
        </pc:picChg>
      </pc:sldChg>
      <pc:sldChg chg="add del">
        <pc:chgData name="Nayeemuddin Mohammed" userId="55b6bd64-0506-46a1-a9bd-995f397bbafb" providerId="ADAL" clId="{33B1492C-94B3-420E-BFFA-375CB511618F}" dt="2020-01-14T11:27:16.237" v="630" actId="47"/>
        <pc:sldMkLst>
          <pc:docMk/>
          <pc:sldMk cId="4244123702" sldId="1436"/>
        </pc:sldMkLst>
      </pc:sldChg>
      <pc:sldChg chg="modSp add del">
        <pc:chgData name="Nayeemuddin Mohammed" userId="55b6bd64-0506-46a1-a9bd-995f397bbafb" providerId="ADAL" clId="{33B1492C-94B3-420E-BFFA-375CB511618F}" dt="2020-01-15T16:13:38.730" v="1307" actId="47"/>
        <pc:sldMkLst>
          <pc:docMk/>
          <pc:sldMk cId="733431130" sldId="1439"/>
        </pc:sldMkLst>
        <pc:spChg chg="mod">
          <ac:chgData name="Nayeemuddin Mohammed" userId="55b6bd64-0506-46a1-a9bd-995f397bbafb" providerId="ADAL" clId="{33B1492C-94B3-420E-BFFA-375CB511618F}" dt="2020-01-13T07:40:48.544" v="60" actId="13926"/>
          <ac:spMkLst>
            <pc:docMk/>
            <pc:sldMk cId="733431130" sldId="1439"/>
            <ac:spMk id="2" creationId="{00000000-0000-0000-0000-000000000000}"/>
          </ac:spMkLst>
        </pc:spChg>
        <pc:spChg chg="mod">
          <ac:chgData name="Nayeemuddin Mohammed" userId="55b6bd64-0506-46a1-a9bd-995f397bbafb" providerId="ADAL" clId="{33B1492C-94B3-420E-BFFA-375CB511618F}" dt="2020-01-13T07:32:26.234" v="49" actId="13926"/>
          <ac:spMkLst>
            <pc:docMk/>
            <pc:sldMk cId="733431130" sldId="1439"/>
            <ac:spMk id="10" creationId="{267277ED-7A87-402D-99BF-75D7E252AF9F}"/>
          </ac:spMkLst>
        </pc:spChg>
        <pc:spChg chg="mod">
          <ac:chgData name="Nayeemuddin Mohammed" userId="55b6bd64-0506-46a1-a9bd-995f397bbafb" providerId="ADAL" clId="{33B1492C-94B3-420E-BFFA-375CB511618F}" dt="2020-01-13T07:27:00.536" v="15" actId="207"/>
          <ac:spMkLst>
            <pc:docMk/>
            <pc:sldMk cId="733431130" sldId="1439"/>
            <ac:spMk id="35" creationId="{850F947A-88DF-4A02-9730-04150F738E6A}"/>
          </ac:spMkLst>
        </pc:spChg>
        <pc:spChg chg="mod">
          <ac:chgData name="Nayeemuddin Mohammed" userId="55b6bd64-0506-46a1-a9bd-995f397bbafb" providerId="ADAL" clId="{33B1492C-94B3-420E-BFFA-375CB511618F}" dt="2020-01-13T07:26:53.335" v="14" actId="207"/>
          <ac:spMkLst>
            <pc:docMk/>
            <pc:sldMk cId="733431130" sldId="1439"/>
            <ac:spMk id="37" creationId="{8E3BF0E0-4935-45E4-8665-2FEB08BA8178}"/>
          </ac:spMkLst>
        </pc:spChg>
        <pc:spChg chg="mod">
          <ac:chgData name="Nayeemuddin Mohammed" userId="55b6bd64-0506-46a1-a9bd-995f397bbafb" providerId="ADAL" clId="{33B1492C-94B3-420E-BFFA-375CB511618F}" dt="2020-01-13T07:26:53.335" v="14" actId="207"/>
          <ac:spMkLst>
            <pc:docMk/>
            <pc:sldMk cId="733431130" sldId="1439"/>
            <ac:spMk id="39" creationId="{B7B10E5B-5AE7-45AF-83E4-23B69D3343DA}"/>
          </ac:spMkLst>
        </pc:spChg>
        <pc:spChg chg="mod">
          <ac:chgData name="Nayeemuddin Mohammed" userId="55b6bd64-0506-46a1-a9bd-995f397bbafb" providerId="ADAL" clId="{33B1492C-94B3-420E-BFFA-375CB511618F}" dt="2020-01-13T07:32:09.417" v="48" actId="207"/>
          <ac:spMkLst>
            <pc:docMk/>
            <pc:sldMk cId="733431130" sldId="1439"/>
            <ac:spMk id="41" creationId="{DC00E2B0-FE9B-434A-B14E-CB19501CE218}"/>
          </ac:spMkLst>
        </pc:spChg>
        <pc:spChg chg="mod">
          <ac:chgData name="Nayeemuddin Mohammed" userId="55b6bd64-0506-46a1-a9bd-995f397bbafb" providerId="ADAL" clId="{33B1492C-94B3-420E-BFFA-375CB511618F}" dt="2020-01-13T07:32:26.234" v="49" actId="13926"/>
          <ac:spMkLst>
            <pc:docMk/>
            <pc:sldMk cId="733431130" sldId="1439"/>
            <ac:spMk id="43" creationId="{2AB6FE11-0F12-43DE-BAF4-A6FAB7E3D74E}"/>
          </ac:spMkLst>
        </pc:spChg>
        <pc:spChg chg="mod">
          <ac:chgData name="Nayeemuddin Mohammed" userId="55b6bd64-0506-46a1-a9bd-995f397bbafb" providerId="ADAL" clId="{33B1492C-94B3-420E-BFFA-375CB511618F}" dt="2020-01-13T07:32:26.234" v="49" actId="13926"/>
          <ac:spMkLst>
            <pc:docMk/>
            <pc:sldMk cId="733431130" sldId="1439"/>
            <ac:spMk id="45" creationId="{504C54CD-EE53-4C09-9AB1-AC2A90737E3D}"/>
          </ac:spMkLst>
        </pc:spChg>
        <pc:spChg chg="mod">
          <ac:chgData name="Nayeemuddin Mohammed" userId="55b6bd64-0506-46a1-a9bd-995f397bbafb" providerId="ADAL" clId="{33B1492C-94B3-420E-BFFA-375CB511618F}" dt="2020-01-13T07:32:26.234" v="49" actId="13926"/>
          <ac:spMkLst>
            <pc:docMk/>
            <pc:sldMk cId="733431130" sldId="1439"/>
            <ac:spMk id="47" creationId="{A27B659A-2244-4D14-A4A3-8EAE2839FD59}"/>
          </ac:spMkLst>
        </pc:spChg>
        <pc:spChg chg="mod">
          <ac:chgData name="Nayeemuddin Mohammed" userId="55b6bd64-0506-46a1-a9bd-995f397bbafb" providerId="ADAL" clId="{33B1492C-94B3-420E-BFFA-375CB511618F}" dt="2020-01-13T07:28:23.506" v="18" actId="20577"/>
          <ac:spMkLst>
            <pc:docMk/>
            <pc:sldMk cId="733431130" sldId="1439"/>
            <ac:spMk id="77" creationId="{2E54A822-D560-4FEB-BF10-55B23942673C}"/>
          </ac:spMkLst>
        </pc:spChg>
        <pc:spChg chg="mod">
          <ac:chgData name="Nayeemuddin Mohammed" userId="55b6bd64-0506-46a1-a9bd-995f397bbafb" providerId="ADAL" clId="{33B1492C-94B3-420E-BFFA-375CB511618F}" dt="2020-01-13T07:28:27.324" v="19" actId="20577"/>
          <ac:spMkLst>
            <pc:docMk/>
            <pc:sldMk cId="733431130" sldId="1439"/>
            <ac:spMk id="85" creationId="{A17B52B3-7562-4C13-86F5-E39762ACBF8A}"/>
          </ac:spMkLst>
        </pc:spChg>
        <pc:spChg chg="mod">
          <ac:chgData name="Nayeemuddin Mohammed" userId="55b6bd64-0506-46a1-a9bd-995f397bbafb" providerId="ADAL" clId="{33B1492C-94B3-420E-BFFA-375CB511618F}" dt="2020-01-13T07:28:31.440" v="20" actId="20577"/>
          <ac:spMkLst>
            <pc:docMk/>
            <pc:sldMk cId="733431130" sldId="1439"/>
            <ac:spMk id="144" creationId="{BBC2BBA7-23BE-450A-AA79-04C045A4E693}"/>
          </ac:spMkLst>
        </pc:spChg>
      </pc:sldChg>
      <pc:sldChg chg="del">
        <pc:chgData name="Nayeemuddin Mohammed" userId="55b6bd64-0506-46a1-a9bd-995f397bbafb" providerId="ADAL" clId="{33B1492C-94B3-420E-BFFA-375CB511618F}" dt="2020-01-13T07:40:10.912" v="51" actId="47"/>
        <pc:sldMkLst>
          <pc:docMk/>
          <pc:sldMk cId="3128126792" sldId="1440"/>
        </pc:sldMkLst>
      </pc:sldChg>
      <pc:sldChg chg="del">
        <pc:chgData name="Nayeemuddin Mohammed" userId="55b6bd64-0506-46a1-a9bd-995f397bbafb" providerId="ADAL" clId="{33B1492C-94B3-420E-BFFA-375CB511618F}" dt="2020-01-13T07:40:11.236" v="52" actId="47"/>
        <pc:sldMkLst>
          <pc:docMk/>
          <pc:sldMk cId="3696718863" sldId="1441"/>
        </pc:sldMkLst>
      </pc:sldChg>
      <pc:sldChg chg="del">
        <pc:chgData name="Nayeemuddin Mohammed" userId="55b6bd64-0506-46a1-a9bd-995f397bbafb" providerId="ADAL" clId="{33B1492C-94B3-420E-BFFA-375CB511618F}" dt="2020-01-13T07:40:12.349" v="53" actId="47"/>
        <pc:sldMkLst>
          <pc:docMk/>
          <pc:sldMk cId="725013647" sldId="1442"/>
        </pc:sldMkLst>
      </pc:sldChg>
      <pc:sldChg chg="del">
        <pc:chgData name="Nayeemuddin Mohammed" userId="55b6bd64-0506-46a1-a9bd-995f397bbafb" providerId="ADAL" clId="{33B1492C-94B3-420E-BFFA-375CB511618F}" dt="2020-01-13T07:40:12.613" v="54" actId="47"/>
        <pc:sldMkLst>
          <pc:docMk/>
          <pc:sldMk cId="1258823136" sldId="1443"/>
        </pc:sldMkLst>
      </pc:sldChg>
      <pc:sldChg chg="modSp add del">
        <pc:chgData name="Nayeemuddin Mohammed" userId="55b6bd64-0506-46a1-a9bd-995f397bbafb" providerId="ADAL" clId="{33B1492C-94B3-420E-BFFA-375CB511618F}" dt="2020-01-14T11:27:38.797" v="632" actId="47"/>
        <pc:sldMkLst>
          <pc:docMk/>
          <pc:sldMk cId="1203915177" sldId="1444"/>
        </pc:sldMkLst>
        <pc:spChg chg="mod">
          <ac:chgData name="Nayeemuddin Mohammed" userId="55b6bd64-0506-46a1-a9bd-995f397bbafb" providerId="ADAL" clId="{33B1492C-94B3-420E-BFFA-375CB511618F}" dt="2020-01-14T11:22:10.756" v="588" actId="1076"/>
          <ac:spMkLst>
            <pc:docMk/>
            <pc:sldMk cId="1203915177" sldId="1444"/>
            <ac:spMk id="6" creationId="{6AA32F8F-4895-4576-9498-FB783FA4F3FB}"/>
          </ac:spMkLst>
        </pc:spChg>
        <pc:spChg chg="mod">
          <ac:chgData name="Nayeemuddin Mohammed" userId="55b6bd64-0506-46a1-a9bd-995f397bbafb" providerId="ADAL" clId="{33B1492C-94B3-420E-BFFA-375CB511618F}" dt="2020-01-14T11:22:10.756" v="588" actId="1076"/>
          <ac:spMkLst>
            <pc:docMk/>
            <pc:sldMk cId="1203915177" sldId="1444"/>
            <ac:spMk id="8" creationId="{AD5D4955-6D28-4C1A-B7EB-A350F6EE2786}"/>
          </ac:spMkLst>
        </pc:spChg>
      </pc:sldChg>
      <pc:sldChg chg="addSp delSp modSp add del delAnim modAnim">
        <pc:chgData name="Nayeemuddin Mohammed" userId="55b6bd64-0506-46a1-a9bd-995f397bbafb" providerId="ADAL" clId="{33B1492C-94B3-420E-BFFA-375CB511618F}" dt="2020-01-16T12:00:51.086" v="2640" actId="14100"/>
        <pc:sldMkLst>
          <pc:docMk/>
          <pc:sldMk cId="1469505359" sldId="1445"/>
        </pc:sldMkLst>
        <pc:spChg chg="mod">
          <ac:chgData name="Nayeemuddin Mohammed" userId="55b6bd64-0506-46a1-a9bd-995f397bbafb" providerId="ADAL" clId="{33B1492C-94B3-420E-BFFA-375CB511618F}" dt="2020-01-13T10:02:17.297" v="332" actId="114"/>
          <ac:spMkLst>
            <pc:docMk/>
            <pc:sldMk cId="1469505359" sldId="1445"/>
            <ac:spMk id="2" creationId="{00000000-0000-0000-0000-000000000000}"/>
          </ac:spMkLst>
        </pc:spChg>
        <pc:spChg chg="mod">
          <ac:chgData name="Nayeemuddin Mohammed" userId="55b6bd64-0506-46a1-a9bd-995f397bbafb" providerId="ADAL" clId="{33B1492C-94B3-420E-BFFA-375CB511618F}" dt="2020-01-16T12:00:51.086" v="2640" actId="14100"/>
          <ac:spMkLst>
            <pc:docMk/>
            <pc:sldMk cId="1469505359" sldId="1445"/>
            <ac:spMk id="4" creationId="{E65B5962-1D4A-43D6-AE31-90A0BB4A9853}"/>
          </ac:spMkLst>
        </pc:spChg>
        <pc:spChg chg="mod">
          <ac:chgData name="Nayeemuddin Mohammed" userId="55b6bd64-0506-46a1-a9bd-995f397bbafb" providerId="ADAL" clId="{33B1492C-94B3-420E-BFFA-375CB511618F}" dt="2020-01-16T12:00:51.086" v="2640" actId="14100"/>
          <ac:spMkLst>
            <pc:docMk/>
            <pc:sldMk cId="1469505359" sldId="1445"/>
            <ac:spMk id="5" creationId="{C779CA1D-26A6-4A38-B75A-BAF1DC148DDE}"/>
          </ac:spMkLst>
        </pc:spChg>
        <pc:spChg chg="mod">
          <ac:chgData name="Nayeemuddin Mohammed" userId="55b6bd64-0506-46a1-a9bd-995f397bbafb" providerId="ADAL" clId="{33B1492C-94B3-420E-BFFA-375CB511618F}" dt="2020-01-16T11:44:26.724" v="2467" actId="12"/>
          <ac:spMkLst>
            <pc:docMk/>
            <pc:sldMk cId="1469505359" sldId="1445"/>
            <ac:spMk id="6" creationId="{6AA32F8F-4895-4576-9498-FB783FA4F3FB}"/>
          </ac:spMkLst>
        </pc:spChg>
        <pc:spChg chg="mod">
          <ac:chgData name="Nayeemuddin Mohammed" userId="55b6bd64-0506-46a1-a9bd-995f397bbafb" providerId="ADAL" clId="{33B1492C-94B3-420E-BFFA-375CB511618F}" dt="2020-01-14T12:55:39.805" v="1113" actId="1076"/>
          <ac:spMkLst>
            <pc:docMk/>
            <pc:sldMk cId="1469505359" sldId="1445"/>
            <ac:spMk id="7" creationId="{E2E3463A-BF25-455C-9073-6DB986BA7400}"/>
          </ac:spMkLst>
        </pc:spChg>
        <pc:spChg chg="del mod">
          <ac:chgData name="Nayeemuddin Mohammed" userId="55b6bd64-0506-46a1-a9bd-995f397bbafb" providerId="ADAL" clId="{33B1492C-94B3-420E-BFFA-375CB511618F}" dt="2020-01-16T11:59:55.984" v="2631" actId="478"/>
          <ac:spMkLst>
            <pc:docMk/>
            <pc:sldMk cId="1469505359" sldId="1445"/>
            <ac:spMk id="9" creationId="{5FDEF8DA-6720-4359-AF67-41C92D838B25}"/>
          </ac:spMkLst>
        </pc:spChg>
        <pc:spChg chg="del mod">
          <ac:chgData name="Nayeemuddin Mohammed" userId="55b6bd64-0506-46a1-a9bd-995f397bbafb" providerId="ADAL" clId="{33B1492C-94B3-420E-BFFA-375CB511618F}" dt="2020-01-13T10:05:58.421" v="372" actId="478"/>
          <ac:spMkLst>
            <pc:docMk/>
            <pc:sldMk cId="1469505359" sldId="1445"/>
            <ac:spMk id="11" creationId="{B0C52A66-2390-4368-8C85-55C6E684A5EA}"/>
          </ac:spMkLst>
        </pc:spChg>
        <pc:spChg chg="del mod">
          <ac:chgData name="Nayeemuddin Mohammed" userId="55b6bd64-0506-46a1-a9bd-995f397bbafb" providerId="ADAL" clId="{33B1492C-94B3-420E-BFFA-375CB511618F}" dt="2020-01-13T10:05:55.440" v="371" actId="478"/>
          <ac:spMkLst>
            <pc:docMk/>
            <pc:sldMk cId="1469505359" sldId="1445"/>
            <ac:spMk id="12" creationId="{2A958091-7F85-433E-8C29-C4F7B6A37936}"/>
          </ac:spMkLst>
        </pc:spChg>
        <pc:spChg chg="del mod">
          <ac:chgData name="Nayeemuddin Mohammed" userId="55b6bd64-0506-46a1-a9bd-995f397bbafb" providerId="ADAL" clId="{33B1492C-94B3-420E-BFFA-375CB511618F}" dt="2020-01-13T10:05:53.047" v="370" actId="478"/>
          <ac:spMkLst>
            <pc:docMk/>
            <pc:sldMk cId="1469505359" sldId="1445"/>
            <ac:spMk id="13" creationId="{2E6357A5-7617-4141-A006-647E6EE69F27}"/>
          </ac:spMkLst>
        </pc:spChg>
        <pc:spChg chg="mod">
          <ac:chgData name="Nayeemuddin Mohammed" userId="55b6bd64-0506-46a1-a9bd-995f397bbafb" providerId="ADAL" clId="{33B1492C-94B3-420E-BFFA-375CB511618F}" dt="2020-01-15T16:15:00.231" v="1309" actId="20577"/>
          <ac:spMkLst>
            <pc:docMk/>
            <pc:sldMk cId="1469505359" sldId="1445"/>
            <ac:spMk id="14" creationId="{949099BE-8DA2-4CAC-A334-A02CA4C784A1}"/>
          </ac:spMkLst>
        </pc:spChg>
        <pc:spChg chg="mod">
          <ac:chgData name="Nayeemuddin Mohammed" userId="55b6bd64-0506-46a1-a9bd-995f397bbafb" providerId="ADAL" clId="{33B1492C-94B3-420E-BFFA-375CB511618F}" dt="2020-01-13T10:09:08.892" v="403" actId="207"/>
          <ac:spMkLst>
            <pc:docMk/>
            <pc:sldMk cId="1469505359" sldId="1445"/>
            <ac:spMk id="15" creationId="{DB028238-1128-40AF-A8DD-77DF796E7064}"/>
          </ac:spMkLst>
        </pc:spChg>
        <pc:spChg chg="del mod">
          <ac:chgData name="Nayeemuddin Mohammed" userId="55b6bd64-0506-46a1-a9bd-995f397bbafb" providerId="ADAL" clId="{33B1492C-94B3-420E-BFFA-375CB511618F}" dt="2020-01-16T11:59:55.984" v="2631" actId="478"/>
          <ac:spMkLst>
            <pc:docMk/>
            <pc:sldMk cId="1469505359" sldId="1445"/>
            <ac:spMk id="16" creationId="{037A17CF-C150-4FC8-82D3-AE66ABD85665}"/>
          </ac:spMkLst>
        </pc:spChg>
        <pc:spChg chg="mod">
          <ac:chgData name="Nayeemuddin Mohammed" userId="55b6bd64-0506-46a1-a9bd-995f397bbafb" providerId="ADAL" clId="{33B1492C-94B3-420E-BFFA-375CB511618F}" dt="2020-01-16T12:00:23.046" v="2635" actId="14100"/>
          <ac:spMkLst>
            <pc:docMk/>
            <pc:sldMk cId="1469505359" sldId="1445"/>
            <ac:spMk id="17" creationId="{C0220729-10B9-451C-A30B-4639A89FBF23}"/>
          </ac:spMkLst>
        </pc:spChg>
        <pc:spChg chg="mod">
          <ac:chgData name="Nayeemuddin Mohammed" userId="55b6bd64-0506-46a1-a9bd-995f397bbafb" providerId="ADAL" clId="{33B1492C-94B3-420E-BFFA-375CB511618F}" dt="2020-01-16T12:00:23.046" v="2635" actId="14100"/>
          <ac:spMkLst>
            <pc:docMk/>
            <pc:sldMk cId="1469505359" sldId="1445"/>
            <ac:spMk id="18" creationId="{CFC4BDA7-833F-4B38-A560-E30688F9AFDF}"/>
          </ac:spMkLst>
        </pc:spChg>
        <pc:spChg chg="add mod">
          <ac:chgData name="Nayeemuddin Mohammed" userId="55b6bd64-0506-46a1-a9bd-995f397bbafb" providerId="ADAL" clId="{33B1492C-94B3-420E-BFFA-375CB511618F}" dt="2020-01-16T12:00:44.382" v="2638" actId="14100"/>
          <ac:spMkLst>
            <pc:docMk/>
            <pc:sldMk cId="1469505359" sldId="1445"/>
            <ac:spMk id="19" creationId="{76D0232B-983D-46D1-BFA8-638B5CCB2A67}"/>
          </ac:spMkLst>
        </pc:spChg>
        <pc:spChg chg="add del mod">
          <ac:chgData name="Nayeemuddin Mohammed" userId="55b6bd64-0506-46a1-a9bd-995f397bbafb" providerId="ADAL" clId="{33B1492C-94B3-420E-BFFA-375CB511618F}" dt="2020-01-16T11:25:51.458" v="2323" actId="14100"/>
          <ac:spMkLst>
            <pc:docMk/>
            <pc:sldMk cId="1469505359" sldId="1445"/>
            <ac:spMk id="20" creationId="{EA5A3D73-DB4A-46B6-BD69-46F9E0408543}"/>
          </ac:spMkLst>
        </pc:spChg>
        <pc:spChg chg="add mod">
          <ac:chgData name="Nayeemuddin Mohammed" userId="55b6bd64-0506-46a1-a9bd-995f397bbafb" providerId="ADAL" clId="{33B1492C-94B3-420E-BFFA-375CB511618F}" dt="2020-01-16T12:00:47.446" v="2639" actId="1076"/>
          <ac:spMkLst>
            <pc:docMk/>
            <pc:sldMk cId="1469505359" sldId="1445"/>
            <ac:spMk id="21" creationId="{E2A8FA03-FCF7-47A4-836B-EEBA56AB5E19}"/>
          </ac:spMkLst>
        </pc:spChg>
        <pc:spChg chg="add mod">
          <ac:chgData name="Nayeemuddin Mohammed" userId="55b6bd64-0506-46a1-a9bd-995f397bbafb" providerId="ADAL" clId="{33B1492C-94B3-420E-BFFA-375CB511618F}" dt="2020-01-16T12:00:44.382" v="2638" actId="14100"/>
          <ac:spMkLst>
            <pc:docMk/>
            <pc:sldMk cId="1469505359" sldId="1445"/>
            <ac:spMk id="22" creationId="{EBCF7C5C-4F75-4A3C-827E-CFD8BC90F69A}"/>
          </ac:spMkLst>
        </pc:spChg>
        <pc:spChg chg="add mod">
          <ac:chgData name="Nayeemuddin Mohammed" userId="55b6bd64-0506-46a1-a9bd-995f397bbafb" providerId="ADAL" clId="{33B1492C-94B3-420E-BFFA-375CB511618F}" dt="2020-01-16T12:00:38.047" v="2637" actId="14100"/>
          <ac:spMkLst>
            <pc:docMk/>
            <pc:sldMk cId="1469505359" sldId="1445"/>
            <ac:spMk id="23" creationId="{AA74B49D-D197-4297-B41D-C25C3896A095}"/>
          </ac:spMkLst>
        </pc:spChg>
        <pc:spChg chg="add mod">
          <ac:chgData name="Nayeemuddin Mohammed" userId="55b6bd64-0506-46a1-a9bd-995f397bbafb" providerId="ADAL" clId="{33B1492C-94B3-420E-BFFA-375CB511618F}" dt="2020-01-16T12:00:38.047" v="2637" actId="14100"/>
          <ac:spMkLst>
            <pc:docMk/>
            <pc:sldMk cId="1469505359" sldId="1445"/>
            <ac:spMk id="24" creationId="{F1002703-FF63-4146-A45F-D50A0584644D}"/>
          </ac:spMkLst>
        </pc:spChg>
        <pc:picChg chg="add del mod">
          <ac:chgData name="Nayeemuddin Mohammed" userId="55b6bd64-0506-46a1-a9bd-995f397bbafb" providerId="ADAL" clId="{33B1492C-94B3-420E-BFFA-375CB511618F}" dt="2020-01-16T11:22:30.752" v="2293" actId="478"/>
          <ac:picMkLst>
            <pc:docMk/>
            <pc:sldMk cId="1469505359" sldId="1445"/>
            <ac:picMk id="3" creationId="{6EC54F10-CE4A-4635-968C-4BE5763FD879}"/>
          </ac:picMkLst>
        </pc:picChg>
        <pc:picChg chg="add del mod">
          <ac:chgData name="Nayeemuddin Mohammed" userId="55b6bd64-0506-46a1-a9bd-995f397bbafb" providerId="ADAL" clId="{33B1492C-94B3-420E-BFFA-375CB511618F}" dt="2020-01-16T11:23:58.754" v="2299" actId="478"/>
          <ac:picMkLst>
            <pc:docMk/>
            <pc:sldMk cId="1469505359" sldId="1445"/>
            <ac:picMk id="8" creationId="{68A30E59-DF16-4682-B148-118C2632B789}"/>
          </ac:picMkLst>
        </pc:picChg>
        <pc:picChg chg="add mod">
          <ac:chgData name="Nayeemuddin Mohammed" userId="55b6bd64-0506-46a1-a9bd-995f397bbafb" providerId="ADAL" clId="{33B1492C-94B3-420E-BFFA-375CB511618F}" dt="2020-01-16T11:27:07.491" v="2343" actId="1076"/>
          <ac:picMkLst>
            <pc:docMk/>
            <pc:sldMk cId="1469505359" sldId="1445"/>
            <ac:picMk id="10" creationId="{6052C829-ACB9-43FE-8E90-1463F8437566}"/>
          </ac:picMkLst>
        </pc:picChg>
      </pc:sldChg>
      <pc:sldChg chg="addSp delSp modSp add delAnim modAnim">
        <pc:chgData name="Nayeemuddin Mohammed" userId="55b6bd64-0506-46a1-a9bd-995f397bbafb" providerId="ADAL" clId="{33B1492C-94B3-420E-BFFA-375CB511618F}" dt="2020-01-16T12:07:23.325" v="2672" actId="14100"/>
        <pc:sldMkLst>
          <pc:docMk/>
          <pc:sldMk cId="1796771879" sldId="1446"/>
        </pc:sldMkLst>
        <pc:spChg chg="mod">
          <ac:chgData name="Nayeemuddin Mohammed" userId="55b6bd64-0506-46a1-a9bd-995f397bbafb" providerId="ADAL" clId="{33B1492C-94B3-420E-BFFA-375CB511618F}" dt="2020-01-13T10:02:07.995" v="330" actId="120"/>
          <ac:spMkLst>
            <pc:docMk/>
            <pc:sldMk cId="1796771879" sldId="1446"/>
            <ac:spMk id="2" creationId="{00000000-0000-0000-0000-000000000000}"/>
          </ac:spMkLst>
        </pc:spChg>
        <pc:spChg chg="del">
          <ac:chgData name="Nayeemuddin Mohammed" userId="55b6bd64-0506-46a1-a9bd-995f397bbafb" providerId="ADAL" clId="{33B1492C-94B3-420E-BFFA-375CB511618F}" dt="2020-01-13T07:28:52.902" v="22" actId="478"/>
          <ac:spMkLst>
            <pc:docMk/>
            <pc:sldMk cId="1796771879" sldId="1446"/>
            <ac:spMk id="3" creationId="{C0A8F4B0-BFF1-4FE8-973C-15ABE3FF421A}"/>
          </ac:spMkLst>
        </pc:spChg>
        <pc:spChg chg="del">
          <ac:chgData name="Nayeemuddin Mohammed" userId="55b6bd64-0506-46a1-a9bd-995f397bbafb" providerId="ADAL" clId="{33B1492C-94B3-420E-BFFA-375CB511618F}" dt="2020-01-13T07:28:52.902" v="22" actId="478"/>
          <ac:spMkLst>
            <pc:docMk/>
            <pc:sldMk cId="1796771879" sldId="1446"/>
            <ac:spMk id="10" creationId="{267277ED-7A87-402D-99BF-75D7E252AF9F}"/>
          </ac:spMkLst>
        </pc:spChg>
        <pc:spChg chg="del">
          <ac:chgData name="Nayeemuddin Mohammed" userId="55b6bd64-0506-46a1-a9bd-995f397bbafb" providerId="ADAL" clId="{33B1492C-94B3-420E-BFFA-375CB511618F}" dt="2020-01-13T07:28:52.902" v="22" actId="478"/>
          <ac:spMkLst>
            <pc:docMk/>
            <pc:sldMk cId="1796771879" sldId="1446"/>
            <ac:spMk id="19" creationId="{B9ECD70D-C69A-4C71-A1DC-8C9B65F1E006}"/>
          </ac:spMkLst>
        </pc:spChg>
        <pc:spChg chg="del">
          <ac:chgData name="Nayeemuddin Mohammed" userId="55b6bd64-0506-46a1-a9bd-995f397bbafb" providerId="ADAL" clId="{33B1492C-94B3-420E-BFFA-375CB511618F}" dt="2020-01-13T07:28:52.902" v="22" actId="478"/>
          <ac:spMkLst>
            <pc:docMk/>
            <pc:sldMk cId="1796771879" sldId="1446"/>
            <ac:spMk id="20" creationId="{EECDD509-FAE1-4750-97D2-93669E6C45CC}"/>
          </ac:spMkLst>
        </pc:spChg>
        <pc:spChg chg="del">
          <ac:chgData name="Nayeemuddin Mohammed" userId="55b6bd64-0506-46a1-a9bd-995f397bbafb" providerId="ADAL" clId="{33B1492C-94B3-420E-BFFA-375CB511618F}" dt="2020-01-13T07:28:52.902" v="22" actId="478"/>
          <ac:spMkLst>
            <pc:docMk/>
            <pc:sldMk cId="1796771879" sldId="1446"/>
            <ac:spMk id="21" creationId="{91FA5E05-A9FF-4E7C-819A-30382614C4A9}"/>
          </ac:spMkLst>
        </pc:spChg>
        <pc:spChg chg="del">
          <ac:chgData name="Nayeemuddin Mohammed" userId="55b6bd64-0506-46a1-a9bd-995f397bbafb" providerId="ADAL" clId="{33B1492C-94B3-420E-BFFA-375CB511618F}" dt="2020-01-13T07:28:52.902" v="22" actId="478"/>
          <ac:spMkLst>
            <pc:docMk/>
            <pc:sldMk cId="1796771879" sldId="1446"/>
            <ac:spMk id="22" creationId="{F8C4000E-E141-480D-859F-3EDA03A4EEBA}"/>
          </ac:spMkLst>
        </pc:spChg>
        <pc:spChg chg="del">
          <ac:chgData name="Nayeemuddin Mohammed" userId="55b6bd64-0506-46a1-a9bd-995f397bbafb" providerId="ADAL" clId="{33B1492C-94B3-420E-BFFA-375CB511618F}" dt="2020-01-13T07:28:52.902" v="22" actId="478"/>
          <ac:spMkLst>
            <pc:docMk/>
            <pc:sldMk cId="1796771879" sldId="1446"/>
            <ac:spMk id="23" creationId="{82F488BD-8A8A-40B8-ADDF-88970808577B}"/>
          </ac:spMkLst>
        </pc:spChg>
        <pc:spChg chg="del">
          <ac:chgData name="Nayeemuddin Mohammed" userId="55b6bd64-0506-46a1-a9bd-995f397bbafb" providerId="ADAL" clId="{33B1492C-94B3-420E-BFFA-375CB511618F}" dt="2020-01-13T07:28:52.902" v="22" actId="478"/>
          <ac:spMkLst>
            <pc:docMk/>
            <pc:sldMk cId="1796771879" sldId="1446"/>
            <ac:spMk id="24" creationId="{4F72FC48-BB2D-4592-97BF-986C4B1D1854}"/>
          </ac:spMkLst>
        </pc:spChg>
        <pc:spChg chg="del">
          <ac:chgData name="Nayeemuddin Mohammed" userId="55b6bd64-0506-46a1-a9bd-995f397bbafb" providerId="ADAL" clId="{33B1492C-94B3-420E-BFFA-375CB511618F}" dt="2020-01-13T07:28:52.902" v="22" actId="478"/>
          <ac:spMkLst>
            <pc:docMk/>
            <pc:sldMk cId="1796771879" sldId="1446"/>
            <ac:spMk id="25" creationId="{012054B0-D103-4063-AA59-6C7807377757}"/>
          </ac:spMkLst>
        </pc:spChg>
        <pc:spChg chg="del">
          <ac:chgData name="Nayeemuddin Mohammed" userId="55b6bd64-0506-46a1-a9bd-995f397bbafb" providerId="ADAL" clId="{33B1492C-94B3-420E-BFFA-375CB511618F}" dt="2020-01-13T07:28:52.902" v="22" actId="478"/>
          <ac:spMkLst>
            <pc:docMk/>
            <pc:sldMk cId="1796771879" sldId="1446"/>
            <ac:spMk id="26" creationId="{01B634EE-8010-49B2-B346-0C7FA80EF87D}"/>
          </ac:spMkLst>
        </pc:spChg>
        <pc:spChg chg="del">
          <ac:chgData name="Nayeemuddin Mohammed" userId="55b6bd64-0506-46a1-a9bd-995f397bbafb" providerId="ADAL" clId="{33B1492C-94B3-420E-BFFA-375CB511618F}" dt="2020-01-13T07:28:52.902" v="22" actId="478"/>
          <ac:spMkLst>
            <pc:docMk/>
            <pc:sldMk cId="1796771879" sldId="1446"/>
            <ac:spMk id="27" creationId="{764A9725-7468-4B37-9BF3-FAAF4E354D82}"/>
          </ac:spMkLst>
        </pc:spChg>
        <pc:spChg chg="del">
          <ac:chgData name="Nayeemuddin Mohammed" userId="55b6bd64-0506-46a1-a9bd-995f397bbafb" providerId="ADAL" clId="{33B1492C-94B3-420E-BFFA-375CB511618F}" dt="2020-01-13T07:28:52.902" v="22" actId="478"/>
          <ac:spMkLst>
            <pc:docMk/>
            <pc:sldMk cId="1796771879" sldId="1446"/>
            <ac:spMk id="35" creationId="{850F947A-88DF-4A02-9730-04150F738E6A}"/>
          </ac:spMkLst>
        </pc:spChg>
        <pc:spChg chg="del">
          <ac:chgData name="Nayeemuddin Mohammed" userId="55b6bd64-0506-46a1-a9bd-995f397bbafb" providerId="ADAL" clId="{33B1492C-94B3-420E-BFFA-375CB511618F}" dt="2020-01-13T07:28:52.902" v="22" actId="478"/>
          <ac:spMkLst>
            <pc:docMk/>
            <pc:sldMk cId="1796771879" sldId="1446"/>
            <ac:spMk id="37" creationId="{8E3BF0E0-4935-45E4-8665-2FEB08BA8178}"/>
          </ac:spMkLst>
        </pc:spChg>
        <pc:spChg chg="del">
          <ac:chgData name="Nayeemuddin Mohammed" userId="55b6bd64-0506-46a1-a9bd-995f397bbafb" providerId="ADAL" clId="{33B1492C-94B3-420E-BFFA-375CB511618F}" dt="2020-01-13T07:28:52.902" v="22" actId="478"/>
          <ac:spMkLst>
            <pc:docMk/>
            <pc:sldMk cId="1796771879" sldId="1446"/>
            <ac:spMk id="39" creationId="{B7B10E5B-5AE7-45AF-83E4-23B69D3343DA}"/>
          </ac:spMkLst>
        </pc:spChg>
        <pc:spChg chg="del">
          <ac:chgData name="Nayeemuddin Mohammed" userId="55b6bd64-0506-46a1-a9bd-995f397bbafb" providerId="ADAL" clId="{33B1492C-94B3-420E-BFFA-375CB511618F}" dt="2020-01-13T07:28:52.902" v="22" actId="478"/>
          <ac:spMkLst>
            <pc:docMk/>
            <pc:sldMk cId="1796771879" sldId="1446"/>
            <ac:spMk id="41" creationId="{DC00E2B0-FE9B-434A-B14E-CB19501CE218}"/>
          </ac:spMkLst>
        </pc:spChg>
        <pc:spChg chg="del">
          <ac:chgData name="Nayeemuddin Mohammed" userId="55b6bd64-0506-46a1-a9bd-995f397bbafb" providerId="ADAL" clId="{33B1492C-94B3-420E-BFFA-375CB511618F}" dt="2020-01-13T07:28:52.902" v="22" actId="478"/>
          <ac:spMkLst>
            <pc:docMk/>
            <pc:sldMk cId="1796771879" sldId="1446"/>
            <ac:spMk id="43" creationId="{2AB6FE11-0F12-43DE-BAF4-A6FAB7E3D74E}"/>
          </ac:spMkLst>
        </pc:spChg>
        <pc:spChg chg="del">
          <ac:chgData name="Nayeemuddin Mohammed" userId="55b6bd64-0506-46a1-a9bd-995f397bbafb" providerId="ADAL" clId="{33B1492C-94B3-420E-BFFA-375CB511618F}" dt="2020-01-13T07:28:52.902" v="22" actId="478"/>
          <ac:spMkLst>
            <pc:docMk/>
            <pc:sldMk cId="1796771879" sldId="1446"/>
            <ac:spMk id="45" creationId="{504C54CD-EE53-4C09-9AB1-AC2A90737E3D}"/>
          </ac:spMkLst>
        </pc:spChg>
        <pc:spChg chg="del">
          <ac:chgData name="Nayeemuddin Mohammed" userId="55b6bd64-0506-46a1-a9bd-995f397bbafb" providerId="ADAL" clId="{33B1492C-94B3-420E-BFFA-375CB511618F}" dt="2020-01-13T07:28:52.902" v="22" actId="478"/>
          <ac:spMkLst>
            <pc:docMk/>
            <pc:sldMk cId="1796771879" sldId="1446"/>
            <ac:spMk id="47" creationId="{A27B659A-2244-4D14-A4A3-8EAE2839FD59}"/>
          </ac:spMkLst>
        </pc:spChg>
        <pc:spChg chg="del">
          <ac:chgData name="Nayeemuddin Mohammed" userId="55b6bd64-0506-46a1-a9bd-995f397bbafb" providerId="ADAL" clId="{33B1492C-94B3-420E-BFFA-375CB511618F}" dt="2020-01-13T07:28:52.902" v="22" actId="478"/>
          <ac:spMkLst>
            <pc:docMk/>
            <pc:sldMk cId="1796771879" sldId="1446"/>
            <ac:spMk id="49" creationId="{D2E28EF3-DE4D-419F-854F-A615F673CCBA}"/>
          </ac:spMkLst>
        </pc:spChg>
        <pc:spChg chg="del">
          <ac:chgData name="Nayeemuddin Mohammed" userId="55b6bd64-0506-46a1-a9bd-995f397bbafb" providerId="ADAL" clId="{33B1492C-94B3-420E-BFFA-375CB511618F}" dt="2020-01-13T07:28:52.902" v="22" actId="478"/>
          <ac:spMkLst>
            <pc:docMk/>
            <pc:sldMk cId="1796771879" sldId="1446"/>
            <ac:spMk id="66" creationId="{919ABB4A-A8DD-420C-894B-0B1C49A2E6FA}"/>
          </ac:spMkLst>
        </pc:spChg>
        <pc:spChg chg="del">
          <ac:chgData name="Nayeemuddin Mohammed" userId="55b6bd64-0506-46a1-a9bd-995f397bbafb" providerId="ADAL" clId="{33B1492C-94B3-420E-BFFA-375CB511618F}" dt="2020-01-13T07:28:52.902" v="22" actId="478"/>
          <ac:spMkLst>
            <pc:docMk/>
            <pc:sldMk cId="1796771879" sldId="1446"/>
            <ac:spMk id="67" creationId="{F0DCABBE-E6E3-4890-B30B-FF4EBD93A32E}"/>
          </ac:spMkLst>
        </pc:spChg>
        <pc:spChg chg="del">
          <ac:chgData name="Nayeemuddin Mohammed" userId="55b6bd64-0506-46a1-a9bd-995f397bbafb" providerId="ADAL" clId="{33B1492C-94B3-420E-BFFA-375CB511618F}" dt="2020-01-13T07:28:52.902" v="22" actId="478"/>
          <ac:spMkLst>
            <pc:docMk/>
            <pc:sldMk cId="1796771879" sldId="1446"/>
            <ac:spMk id="68" creationId="{988EBBB7-3D83-441F-81A8-80A4061B7F40}"/>
          </ac:spMkLst>
        </pc:spChg>
        <pc:spChg chg="del">
          <ac:chgData name="Nayeemuddin Mohammed" userId="55b6bd64-0506-46a1-a9bd-995f397bbafb" providerId="ADAL" clId="{33B1492C-94B3-420E-BFFA-375CB511618F}" dt="2020-01-13T07:28:52.902" v="22" actId="478"/>
          <ac:spMkLst>
            <pc:docMk/>
            <pc:sldMk cId="1796771879" sldId="1446"/>
            <ac:spMk id="69" creationId="{7FDD04AD-C354-4693-BE08-DD4E1D1EBC95}"/>
          </ac:spMkLst>
        </pc:spChg>
        <pc:spChg chg="del">
          <ac:chgData name="Nayeemuddin Mohammed" userId="55b6bd64-0506-46a1-a9bd-995f397bbafb" providerId="ADAL" clId="{33B1492C-94B3-420E-BFFA-375CB511618F}" dt="2020-01-13T07:28:52.902" v="22" actId="478"/>
          <ac:spMkLst>
            <pc:docMk/>
            <pc:sldMk cId="1796771879" sldId="1446"/>
            <ac:spMk id="70" creationId="{16250D9A-F51C-4E62-A352-53B343E75158}"/>
          </ac:spMkLst>
        </pc:spChg>
        <pc:spChg chg="del">
          <ac:chgData name="Nayeemuddin Mohammed" userId="55b6bd64-0506-46a1-a9bd-995f397bbafb" providerId="ADAL" clId="{33B1492C-94B3-420E-BFFA-375CB511618F}" dt="2020-01-13T07:28:52.902" v="22" actId="478"/>
          <ac:spMkLst>
            <pc:docMk/>
            <pc:sldMk cId="1796771879" sldId="1446"/>
            <ac:spMk id="71" creationId="{C91CCF43-9FD3-476A-98B8-27F13DD05AAA}"/>
          </ac:spMkLst>
        </pc:spChg>
        <pc:spChg chg="del">
          <ac:chgData name="Nayeemuddin Mohammed" userId="55b6bd64-0506-46a1-a9bd-995f397bbafb" providerId="ADAL" clId="{33B1492C-94B3-420E-BFFA-375CB511618F}" dt="2020-01-13T07:28:52.902" v="22" actId="478"/>
          <ac:spMkLst>
            <pc:docMk/>
            <pc:sldMk cId="1796771879" sldId="1446"/>
            <ac:spMk id="73" creationId="{4B4CE1C7-51CD-4975-A347-F01C880A9544}"/>
          </ac:spMkLst>
        </pc:spChg>
        <pc:spChg chg="del">
          <ac:chgData name="Nayeemuddin Mohammed" userId="55b6bd64-0506-46a1-a9bd-995f397bbafb" providerId="ADAL" clId="{33B1492C-94B3-420E-BFFA-375CB511618F}" dt="2020-01-13T07:28:52.902" v="22" actId="478"/>
          <ac:spMkLst>
            <pc:docMk/>
            <pc:sldMk cId="1796771879" sldId="1446"/>
            <ac:spMk id="74" creationId="{036A2E91-B7FF-4CE0-B9E9-05223AF58730}"/>
          </ac:spMkLst>
        </pc:spChg>
        <pc:spChg chg="del">
          <ac:chgData name="Nayeemuddin Mohammed" userId="55b6bd64-0506-46a1-a9bd-995f397bbafb" providerId="ADAL" clId="{33B1492C-94B3-420E-BFFA-375CB511618F}" dt="2020-01-13T07:28:52.902" v="22" actId="478"/>
          <ac:spMkLst>
            <pc:docMk/>
            <pc:sldMk cId="1796771879" sldId="1446"/>
            <ac:spMk id="75" creationId="{E943B90E-58AA-4AE3-9D0B-966464515E9B}"/>
          </ac:spMkLst>
        </pc:spChg>
        <pc:spChg chg="del">
          <ac:chgData name="Nayeemuddin Mohammed" userId="55b6bd64-0506-46a1-a9bd-995f397bbafb" providerId="ADAL" clId="{33B1492C-94B3-420E-BFFA-375CB511618F}" dt="2020-01-13T07:28:52.902" v="22" actId="478"/>
          <ac:spMkLst>
            <pc:docMk/>
            <pc:sldMk cId="1796771879" sldId="1446"/>
            <ac:spMk id="76" creationId="{805BD53F-23CE-4CE8-B61B-6B9424E14827}"/>
          </ac:spMkLst>
        </pc:spChg>
        <pc:spChg chg="del">
          <ac:chgData name="Nayeemuddin Mohammed" userId="55b6bd64-0506-46a1-a9bd-995f397bbafb" providerId="ADAL" clId="{33B1492C-94B3-420E-BFFA-375CB511618F}" dt="2020-01-13T07:28:52.902" v="22" actId="478"/>
          <ac:spMkLst>
            <pc:docMk/>
            <pc:sldMk cId="1796771879" sldId="1446"/>
            <ac:spMk id="77" creationId="{2E54A822-D560-4FEB-BF10-55B23942673C}"/>
          </ac:spMkLst>
        </pc:spChg>
        <pc:spChg chg="del">
          <ac:chgData name="Nayeemuddin Mohammed" userId="55b6bd64-0506-46a1-a9bd-995f397bbafb" providerId="ADAL" clId="{33B1492C-94B3-420E-BFFA-375CB511618F}" dt="2020-01-13T07:28:52.902" v="22" actId="478"/>
          <ac:spMkLst>
            <pc:docMk/>
            <pc:sldMk cId="1796771879" sldId="1446"/>
            <ac:spMk id="78" creationId="{68406430-5483-41DD-8FE2-B6ACBBC1B8CB}"/>
          </ac:spMkLst>
        </pc:spChg>
        <pc:spChg chg="del">
          <ac:chgData name="Nayeemuddin Mohammed" userId="55b6bd64-0506-46a1-a9bd-995f397bbafb" providerId="ADAL" clId="{33B1492C-94B3-420E-BFFA-375CB511618F}" dt="2020-01-13T07:28:52.902" v="22" actId="478"/>
          <ac:spMkLst>
            <pc:docMk/>
            <pc:sldMk cId="1796771879" sldId="1446"/>
            <ac:spMk id="79" creationId="{92B73C01-A00F-4199-89EA-C17C659D53A4}"/>
          </ac:spMkLst>
        </pc:spChg>
        <pc:spChg chg="del">
          <ac:chgData name="Nayeemuddin Mohammed" userId="55b6bd64-0506-46a1-a9bd-995f397bbafb" providerId="ADAL" clId="{33B1492C-94B3-420E-BFFA-375CB511618F}" dt="2020-01-13T07:28:52.902" v="22" actId="478"/>
          <ac:spMkLst>
            <pc:docMk/>
            <pc:sldMk cId="1796771879" sldId="1446"/>
            <ac:spMk id="80" creationId="{5F004214-2B2A-4A63-850C-9C7265AA0B28}"/>
          </ac:spMkLst>
        </pc:spChg>
        <pc:spChg chg="del">
          <ac:chgData name="Nayeemuddin Mohammed" userId="55b6bd64-0506-46a1-a9bd-995f397bbafb" providerId="ADAL" clId="{33B1492C-94B3-420E-BFFA-375CB511618F}" dt="2020-01-13T07:28:52.902" v="22" actId="478"/>
          <ac:spMkLst>
            <pc:docMk/>
            <pc:sldMk cId="1796771879" sldId="1446"/>
            <ac:spMk id="81" creationId="{EC161312-21C5-4EDE-9738-9EAA81FFADB5}"/>
          </ac:spMkLst>
        </pc:spChg>
        <pc:spChg chg="del">
          <ac:chgData name="Nayeemuddin Mohammed" userId="55b6bd64-0506-46a1-a9bd-995f397bbafb" providerId="ADAL" clId="{33B1492C-94B3-420E-BFFA-375CB511618F}" dt="2020-01-13T07:28:52.902" v="22" actId="478"/>
          <ac:spMkLst>
            <pc:docMk/>
            <pc:sldMk cId="1796771879" sldId="1446"/>
            <ac:spMk id="82" creationId="{AB3792AF-A44F-42C2-9F9C-F3CBB35CCC9F}"/>
          </ac:spMkLst>
        </pc:spChg>
        <pc:spChg chg="del">
          <ac:chgData name="Nayeemuddin Mohammed" userId="55b6bd64-0506-46a1-a9bd-995f397bbafb" providerId="ADAL" clId="{33B1492C-94B3-420E-BFFA-375CB511618F}" dt="2020-01-13T07:28:52.902" v="22" actId="478"/>
          <ac:spMkLst>
            <pc:docMk/>
            <pc:sldMk cId="1796771879" sldId="1446"/>
            <ac:spMk id="83" creationId="{F3AB707B-D3A0-48C7-952A-DEAFD9B50893}"/>
          </ac:spMkLst>
        </pc:spChg>
        <pc:spChg chg="del">
          <ac:chgData name="Nayeemuddin Mohammed" userId="55b6bd64-0506-46a1-a9bd-995f397bbafb" providerId="ADAL" clId="{33B1492C-94B3-420E-BFFA-375CB511618F}" dt="2020-01-13T07:28:52.902" v="22" actId="478"/>
          <ac:spMkLst>
            <pc:docMk/>
            <pc:sldMk cId="1796771879" sldId="1446"/>
            <ac:spMk id="84" creationId="{CD37E990-7C5B-414C-ABEA-CD3D6F8C68D2}"/>
          </ac:spMkLst>
        </pc:spChg>
        <pc:spChg chg="del">
          <ac:chgData name="Nayeemuddin Mohammed" userId="55b6bd64-0506-46a1-a9bd-995f397bbafb" providerId="ADAL" clId="{33B1492C-94B3-420E-BFFA-375CB511618F}" dt="2020-01-13T07:28:52.902" v="22" actId="478"/>
          <ac:spMkLst>
            <pc:docMk/>
            <pc:sldMk cId="1796771879" sldId="1446"/>
            <ac:spMk id="85" creationId="{A17B52B3-7562-4C13-86F5-E39762ACBF8A}"/>
          </ac:spMkLst>
        </pc:spChg>
        <pc:spChg chg="del">
          <ac:chgData name="Nayeemuddin Mohammed" userId="55b6bd64-0506-46a1-a9bd-995f397bbafb" providerId="ADAL" clId="{33B1492C-94B3-420E-BFFA-375CB511618F}" dt="2020-01-13T07:28:52.902" v="22" actId="478"/>
          <ac:spMkLst>
            <pc:docMk/>
            <pc:sldMk cId="1796771879" sldId="1446"/>
            <ac:spMk id="86" creationId="{BC6BC994-A3CC-413F-AAF4-6C2BD12BF16C}"/>
          </ac:spMkLst>
        </pc:spChg>
        <pc:spChg chg="del">
          <ac:chgData name="Nayeemuddin Mohammed" userId="55b6bd64-0506-46a1-a9bd-995f397bbafb" providerId="ADAL" clId="{33B1492C-94B3-420E-BFFA-375CB511618F}" dt="2020-01-13T07:28:52.902" v="22" actId="478"/>
          <ac:spMkLst>
            <pc:docMk/>
            <pc:sldMk cId="1796771879" sldId="1446"/>
            <ac:spMk id="87" creationId="{4CFF7E6B-99A0-4756-93DD-11E6E87E01A9}"/>
          </ac:spMkLst>
        </pc:spChg>
        <pc:spChg chg="del">
          <ac:chgData name="Nayeemuddin Mohammed" userId="55b6bd64-0506-46a1-a9bd-995f397bbafb" providerId="ADAL" clId="{33B1492C-94B3-420E-BFFA-375CB511618F}" dt="2020-01-13T07:28:52.902" v="22" actId="478"/>
          <ac:spMkLst>
            <pc:docMk/>
            <pc:sldMk cId="1796771879" sldId="1446"/>
            <ac:spMk id="88" creationId="{B2DC25E1-7501-4758-9833-E5654A812D59}"/>
          </ac:spMkLst>
        </pc:spChg>
        <pc:spChg chg="del">
          <ac:chgData name="Nayeemuddin Mohammed" userId="55b6bd64-0506-46a1-a9bd-995f397bbafb" providerId="ADAL" clId="{33B1492C-94B3-420E-BFFA-375CB511618F}" dt="2020-01-13T07:28:52.902" v="22" actId="478"/>
          <ac:spMkLst>
            <pc:docMk/>
            <pc:sldMk cId="1796771879" sldId="1446"/>
            <ac:spMk id="110" creationId="{1A1860CD-F683-4B37-9DBD-41923B84DD16}"/>
          </ac:spMkLst>
        </pc:spChg>
        <pc:spChg chg="del">
          <ac:chgData name="Nayeemuddin Mohammed" userId="55b6bd64-0506-46a1-a9bd-995f397bbafb" providerId="ADAL" clId="{33B1492C-94B3-420E-BFFA-375CB511618F}" dt="2020-01-13T07:28:52.902" v="22" actId="478"/>
          <ac:spMkLst>
            <pc:docMk/>
            <pc:sldMk cId="1796771879" sldId="1446"/>
            <ac:spMk id="117" creationId="{23F46F3C-85EB-4C54-9508-927528E91927}"/>
          </ac:spMkLst>
        </pc:spChg>
        <pc:spChg chg="del">
          <ac:chgData name="Nayeemuddin Mohammed" userId="55b6bd64-0506-46a1-a9bd-995f397bbafb" providerId="ADAL" clId="{33B1492C-94B3-420E-BFFA-375CB511618F}" dt="2020-01-13T07:28:52.902" v="22" actId="478"/>
          <ac:spMkLst>
            <pc:docMk/>
            <pc:sldMk cId="1796771879" sldId="1446"/>
            <ac:spMk id="118" creationId="{C37647CC-6AE7-4DF3-9E03-1A5643B19B98}"/>
          </ac:spMkLst>
        </pc:spChg>
        <pc:spChg chg="del">
          <ac:chgData name="Nayeemuddin Mohammed" userId="55b6bd64-0506-46a1-a9bd-995f397bbafb" providerId="ADAL" clId="{33B1492C-94B3-420E-BFFA-375CB511618F}" dt="2020-01-13T07:28:52.902" v="22" actId="478"/>
          <ac:spMkLst>
            <pc:docMk/>
            <pc:sldMk cId="1796771879" sldId="1446"/>
            <ac:spMk id="119" creationId="{69E8F1CD-46DE-42FD-883D-3B91AD5A4257}"/>
          </ac:spMkLst>
        </pc:spChg>
        <pc:spChg chg="del">
          <ac:chgData name="Nayeemuddin Mohammed" userId="55b6bd64-0506-46a1-a9bd-995f397bbafb" providerId="ADAL" clId="{33B1492C-94B3-420E-BFFA-375CB511618F}" dt="2020-01-13T07:28:52.902" v="22" actId="478"/>
          <ac:spMkLst>
            <pc:docMk/>
            <pc:sldMk cId="1796771879" sldId="1446"/>
            <ac:spMk id="120" creationId="{A0BA7A8F-9921-4702-B7AB-44435A59F141}"/>
          </ac:spMkLst>
        </pc:spChg>
        <pc:spChg chg="del">
          <ac:chgData name="Nayeemuddin Mohammed" userId="55b6bd64-0506-46a1-a9bd-995f397bbafb" providerId="ADAL" clId="{33B1492C-94B3-420E-BFFA-375CB511618F}" dt="2020-01-13T07:28:52.902" v="22" actId="478"/>
          <ac:spMkLst>
            <pc:docMk/>
            <pc:sldMk cId="1796771879" sldId="1446"/>
            <ac:spMk id="121" creationId="{21AE2CD4-C565-41FF-AFB5-205933203330}"/>
          </ac:spMkLst>
        </pc:spChg>
        <pc:spChg chg="del">
          <ac:chgData name="Nayeemuddin Mohammed" userId="55b6bd64-0506-46a1-a9bd-995f397bbafb" providerId="ADAL" clId="{33B1492C-94B3-420E-BFFA-375CB511618F}" dt="2020-01-13T07:28:52.902" v="22" actId="478"/>
          <ac:spMkLst>
            <pc:docMk/>
            <pc:sldMk cId="1796771879" sldId="1446"/>
            <ac:spMk id="122" creationId="{C618F690-23DC-46F0-B979-6D9312F984A9}"/>
          </ac:spMkLst>
        </pc:spChg>
        <pc:spChg chg="del">
          <ac:chgData name="Nayeemuddin Mohammed" userId="55b6bd64-0506-46a1-a9bd-995f397bbafb" providerId="ADAL" clId="{33B1492C-94B3-420E-BFFA-375CB511618F}" dt="2020-01-13T07:28:52.902" v="22" actId="478"/>
          <ac:spMkLst>
            <pc:docMk/>
            <pc:sldMk cId="1796771879" sldId="1446"/>
            <ac:spMk id="123" creationId="{6161197A-8250-498F-B731-1F7703D01B46}"/>
          </ac:spMkLst>
        </pc:spChg>
        <pc:spChg chg="del">
          <ac:chgData name="Nayeemuddin Mohammed" userId="55b6bd64-0506-46a1-a9bd-995f397bbafb" providerId="ADAL" clId="{33B1492C-94B3-420E-BFFA-375CB511618F}" dt="2020-01-13T07:28:52.902" v="22" actId="478"/>
          <ac:spMkLst>
            <pc:docMk/>
            <pc:sldMk cId="1796771879" sldId="1446"/>
            <ac:spMk id="124" creationId="{6746BAF4-5431-495E-AA1C-1FD6E39F90EF}"/>
          </ac:spMkLst>
        </pc:spChg>
        <pc:spChg chg="del">
          <ac:chgData name="Nayeemuddin Mohammed" userId="55b6bd64-0506-46a1-a9bd-995f397bbafb" providerId="ADAL" clId="{33B1492C-94B3-420E-BFFA-375CB511618F}" dt="2020-01-13T07:28:52.902" v="22" actId="478"/>
          <ac:spMkLst>
            <pc:docMk/>
            <pc:sldMk cId="1796771879" sldId="1446"/>
            <ac:spMk id="133" creationId="{C83BAC04-A879-409E-85BC-4ECB38D7B089}"/>
          </ac:spMkLst>
        </pc:spChg>
        <pc:spChg chg="del">
          <ac:chgData name="Nayeemuddin Mohammed" userId="55b6bd64-0506-46a1-a9bd-995f397bbafb" providerId="ADAL" clId="{33B1492C-94B3-420E-BFFA-375CB511618F}" dt="2020-01-13T07:28:52.902" v="22" actId="478"/>
          <ac:spMkLst>
            <pc:docMk/>
            <pc:sldMk cId="1796771879" sldId="1446"/>
            <ac:spMk id="140" creationId="{D765039A-789D-49DF-808A-EBE2E9EE04A1}"/>
          </ac:spMkLst>
        </pc:spChg>
        <pc:spChg chg="del">
          <ac:chgData name="Nayeemuddin Mohammed" userId="55b6bd64-0506-46a1-a9bd-995f397bbafb" providerId="ADAL" clId="{33B1492C-94B3-420E-BFFA-375CB511618F}" dt="2020-01-13T07:28:52.902" v="22" actId="478"/>
          <ac:spMkLst>
            <pc:docMk/>
            <pc:sldMk cId="1796771879" sldId="1446"/>
            <ac:spMk id="141" creationId="{B3542A2A-45FD-49FA-9BA3-859A2A59841A}"/>
          </ac:spMkLst>
        </pc:spChg>
        <pc:spChg chg="del">
          <ac:chgData name="Nayeemuddin Mohammed" userId="55b6bd64-0506-46a1-a9bd-995f397bbafb" providerId="ADAL" clId="{33B1492C-94B3-420E-BFFA-375CB511618F}" dt="2020-01-13T07:28:52.902" v="22" actId="478"/>
          <ac:spMkLst>
            <pc:docMk/>
            <pc:sldMk cId="1796771879" sldId="1446"/>
            <ac:spMk id="143" creationId="{33D3AE57-2418-4C3D-A2B0-27F0D52A1E30}"/>
          </ac:spMkLst>
        </pc:spChg>
        <pc:spChg chg="del">
          <ac:chgData name="Nayeemuddin Mohammed" userId="55b6bd64-0506-46a1-a9bd-995f397bbafb" providerId="ADAL" clId="{33B1492C-94B3-420E-BFFA-375CB511618F}" dt="2020-01-13T07:28:52.902" v="22" actId="478"/>
          <ac:spMkLst>
            <pc:docMk/>
            <pc:sldMk cId="1796771879" sldId="1446"/>
            <ac:spMk id="144" creationId="{BBC2BBA7-23BE-450A-AA79-04C045A4E693}"/>
          </ac:spMkLst>
        </pc:spChg>
        <pc:spChg chg="del">
          <ac:chgData name="Nayeemuddin Mohammed" userId="55b6bd64-0506-46a1-a9bd-995f397bbafb" providerId="ADAL" clId="{33B1492C-94B3-420E-BFFA-375CB511618F}" dt="2020-01-13T07:28:52.902" v="22" actId="478"/>
          <ac:spMkLst>
            <pc:docMk/>
            <pc:sldMk cId="1796771879" sldId="1446"/>
            <ac:spMk id="145" creationId="{4099F862-BC35-415E-8F49-6CBE88E710C5}"/>
          </ac:spMkLst>
        </pc:spChg>
        <pc:spChg chg="del">
          <ac:chgData name="Nayeemuddin Mohammed" userId="55b6bd64-0506-46a1-a9bd-995f397bbafb" providerId="ADAL" clId="{33B1492C-94B3-420E-BFFA-375CB511618F}" dt="2020-01-13T07:28:52.902" v="22" actId="478"/>
          <ac:spMkLst>
            <pc:docMk/>
            <pc:sldMk cId="1796771879" sldId="1446"/>
            <ac:spMk id="146" creationId="{76786A3A-D573-4039-BE82-CCDD668029ED}"/>
          </ac:spMkLst>
        </pc:spChg>
        <pc:spChg chg="del">
          <ac:chgData name="Nayeemuddin Mohammed" userId="55b6bd64-0506-46a1-a9bd-995f397bbafb" providerId="ADAL" clId="{33B1492C-94B3-420E-BFFA-375CB511618F}" dt="2020-01-13T07:28:52.902" v="22" actId="478"/>
          <ac:spMkLst>
            <pc:docMk/>
            <pc:sldMk cId="1796771879" sldId="1446"/>
            <ac:spMk id="147" creationId="{F4AF31DD-4E35-4988-BA61-2D847D0FEB65}"/>
          </ac:spMkLst>
        </pc:spChg>
        <pc:spChg chg="del">
          <ac:chgData name="Nayeemuddin Mohammed" userId="55b6bd64-0506-46a1-a9bd-995f397bbafb" providerId="ADAL" clId="{33B1492C-94B3-420E-BFFA-375CB511618F}" dt="2020-01-13T07:28:52.902" v="22" actId="478"/>
          <ac:spMkLst>
            <pc:docMk/>
            <pc:sldMk cId="1796771879" sldId="1446"/>
            <ac:spMk id="148" creationId="{8BF76645-C602-4BC8-B0BF-44405FA71D6C}"/>
          </ac:spMkLst>
        </pc:spChg>
        <pc:spChg chg="del">
          <ac:chgData name="Nayeemuddin Mohammed" userId="55b6bd64-0506-46a1-a9bd-995f397bbafb" providerId="ADAL" clId="{33B1492C-94B3-420E-BFFA-375CB511618F}" dt="2020-01-13T07:28:52.902" v="22" actId="478"/>
          <ac:spMkLst>
            <pc:docMk/>
            <pc:sldMk cId="1796771879" sldId="1446"/>
            <ac:spMk id="149" creationId="{BEBA4BA2-2992-4B66-BEBE-76691CB821BD}"/>
          </ac:spMkLst>
        </pc:spChg>
        <pc:spChg chg="del">
          <ac:chgData name="Nayeemuddin Mohammed" userId="55b6bd64-0506-46a1-a9bd-995f397bbafb" providerId="ADAL" clId="{33B1492C-94B3-420E-BFFA-375CB511618F}" dt="2020-01-13T07:28:52.902" v="22" actId="478"/>
          <ac:spMkLst>
            <pc:docMk/>
            <pc:sldMk cId="1796771879" sldId="1446"/>
            <ac:spMk id="150" creationId="{DFEF4B01-B274-4E72-96C8-3AFA63B3385B}"/>
          </ac:spMkLst>
        </pc:spChg>
        <pc:spChg chg="del">
          <ac:chgData name="Nayeemuddin Mohammed" userId="55b6bd64-0506-46a1-a9bd-995f397bbafb" providerId="ADAL" clId="{33B1492C-94B3-420E-BFFA-375CB511618F}" dt="2020-01-13T07:28:52.902" v="22" actId="478"/>
          <ac:spMkLst>
            <pc:docMk/>
            <pc:sldMk cId="1796771879" sldId="1446"/>
            <ac:spMk id="151" creationId="{5EC4B74E-1F5E-487F-906E-1937FD74467A}"/>
          </ac:spMkLst>
        </pc:spChg>
        <pc:spChg chg="del">
          <ac:chgData name="Nayeemuddin Mohammed" userId="55b6bd64-0506-46a1-a9bd-995f397bbafb" providerId="ADAL" clId="{33B1492C-94B3-420E-BFFA-375CB511618F}" dt="2020-01-13T07:28:52.902" v="22" actId="478"/>
          <ac:spMkLst>
            <pc:docMk/>
            <pc:sldMk cId="1796771879" sldId="1446"/>
            <ac:spMk id="152" creationId="{A2687DD3-07F2-4F3E-A254-4DE8E1F3DCC0}"/>
          </ac:spMkLst>
        </pc:spChg>
        <pc:spChg chg="del">
          <ac:chgData name="Nayeemuddin Mohammed" userId="55b6bd64-0506-46a1-a9bd-995f397bbafb" providerId="ADAL" clId="{33B1492C-94B3-420E-BFFA-375CB511618F}" dt="2020-01-13T07:28:52.902" v="22" actId="478"/>
          <ac:spMkLst>
            <pc:docMk/>
            <pc:sldMk cId="1796771879" sldId="1446"/>
            <ac:spMk id="153" creationId="{7E26B0AC-059D-4481-BB1F-F5AED25FDF95}"/>
          </ac:spMkLst>
        </pc:spChg>
        <pc:spChg chg="del">
          <ac:chgData name="Nayeemuddin Mohammed" userId="55b6bd64-0506-46a1-a9bd-995f397bbafb" providerId="ADAL" clId="{33B1492C-94B3-420E-BFFA-375CB511618F}" dt="2020-01-13T07:28:52.902" v="22" actId="478"/>
          <ac:spMkLst>
            <pc:docMk/>
            <pc:sldMk cId="1796771879" sldId="1446"/>
            <ac:spMk id="154" creationId="{BE6421F0-362D-4606-BFE6-AC7ED1B5C493}"/>
          </ac:spMkLst>
        </pc:spChg>
        <pc:spChg chg="del">
          <ac:chgData name="Nayeemuddin Mohammed" userId="55b6bd64-0506-46a1-a9bd-995f397bbafb" providerId="ADAL" clId="{33B1492C-94B3-420E-BFFA-375CB511618F}" dt="2020-01-13T07:28:52.902" v="22" actId="478"/>
          <ac:spMkLst>
            <pc:docMk/>
            <pc:sldMk cId="1796771879" sldId="1446"/>
            <ac:spMk id="155" creationId="{5235D1BC-A49B-48D0-983C-AC72DB1C33CE}"/>
          </ac:spMkLst>
        </pc:spChg>
        <pc:spChg chg="del">
          <ac:chgData name="Nayeemuddin Mohammed" userId="55b6bd64-0506-46a1-a9bd-995f397bbafb" providerId="ADAL" clId="{33B1492C-94B3-420E-BFFA-375CB511618F}" dt="2020-01-13T07:28:52.902" v="22" actId="478"/>
          <ac:spMkLst>
            <pc:docMk/>
            <pc:sldMk cId="1796771879" sldId="1446"/>
            <ac:spMk id="156" creationId="{DC0F66C3-DBB0-4815-B014-DCC2129DB857}"/>
          </ac:spMkLst>
        </pc:spChg>
        <pc:spChg chg="del">
          <ac:chgData name="Nayeemuddin Mohammed" userId="55b6bd64-0506-46a1-a9bd-995f397bbafb" providerId="ADAL" clId="{33B1492C-94B3-420E-BFFA-375CB511618F}" dt="2020-01-13T07:28:52.902" v="22" actId="478"/>
          <ac:spMkLst>
            <pc:docMk/>
            <pc:sldMk cId="1796771879" sldId="1446"/>
            <ac:spMk id="157" creationId="{27A7B1B9-2952-43E8-8A6C-815ADB6BB0BC}"/>
          </ac:spMkLst>
        </pc:spChg>
        <pc:graphicFrameChg chg="add del mod modGraphic">
          <ac:chgData name="Nayeemuddin Mohammed" userId="55b6bd64-0506-46a1-a9bd-995f397bbafb" providerId="ADAL" clId="{33B1492C-94B3-420E-BFFA-375CB511618F}" dt="2020-01-13T09:27:58.576" v="65" actId="478"/>
          <ac:graphicFrameMkLst>
            <pc:docMk/>
            <pc:sldMk cId="1796771879" sldId="1446"/>
            <ac:graphicFrameMk id="4" creationId="{531ABC21-6866-4310-826B-2D12099DFA1E}"/>
          </ac:graphicFrameMkLst>
        </pc:graphicFrameChg>
        <pc:picChg chg="add del mod">
          <ac:chgData name="Nayeemuddin Mohammed" userId="55b6bd64-0506-46a1-a9bd-995f397bbafb" providerId="ADAL" clId="{33B1492C-94B3-420E-BFFA-375CB511618F}" dt="2020-01-13T09:31:04.289" v="69" actId="478"/>
          <ac:picMkLst>
            <pc:docMk/>
            <pc:sldMk cId="1796771879" sldId="1446"/>
            <ac:picMk id="3" creationId="{55186194-18F9-4122-B455-04347EEF85E8}"/>
          </ac:picMkLst>
        </pc:picChg>
        <pc:picChg chg="add del mod">
          <ac:chgData name="Nayeemuddin Mohammed" userId="55b6bd64-0506-46a1-a9bd-995f397bbafb" providerId="ADAL" clId="{33B1492C-94B3-420E-BFFA-375CB511618F}" dt="2020-01-14T12:08:37.283" v="932" actId="478"/>
          <ac:picMkLst>
            <pc:docMk/>
            <pc:sldMk cId="1796771879" sldId="1446"/>
            <ac:picMk id="3" creationId="{6F01D700-E0CF-4E8E-BDBB-3645A0F7784F}"/>
          </ac:picMkLst>
        </pc:picChg>
        <pc:picChg chg="add del mod">
          <ac:chgData name="Nayeemuddin Mohammed" userId="55b6bd64-0506-46a1-a9bd-995f397bbafb" providerId="ADAL" clId="{33B1492C-94B3-420E-BFFA-375CB511618F}" dt="2020-01-14T12:53:19.673" v="1097" actId="478"/>
          <ac:picMkLst>
            <pc:docMk/>
            <pc:sldMk cId="1796771879" sldId="1446"/>
            <ac:picMk id="4" creationId="{41275EA5-60ED-44C9-B4CD-3B1BFDA70758}"/>
          </ac:picMkLst>
        </pc:picChg>
        <pc:picChg chg="add del mod">
          <ac:chgData name="Nayeemuddin Mohammed" userId="55b6bd64-0506-46a1-a9bd-995f397bbafb" providerId="ADAL" clId="{33B1492C-94B3-420E-BFFA-375CB511618F}" dt="2020-01-13T10:31:57.600" v="515" actId="478"/>
          <ac:picMkLst>
            <pc:docMk/>
            <pc:sldMk cId="1796771879" sldId="1446"/>
            <ac:picMk id="5" creationId="{E04BF47F-17AC-48A0-901C-DE0697781618}"/>
          </ac:picMkLst>
        </pc:picChg>
        <pc:picChg chg="add mod">
          <ac:chgData name="Nayeemuddin Mohammed" userId="55b6bd64-0506-46a1-a9bd-995f397bbafb" providerId="ADAL" clId="{33B1492C-94B3-420E-BFFA-375CB511618F}" dt="2020-01-16T12:07:23.325" v="2672" actId="14100"/>
          <ac:picMkLst>
            <pc:docMk/>
            <pc:sldMk cId="1796771879" sldId="1446"/>
            <ac:picMk id="5" creationId="{80FF0575-CFEE-407B-9C18-72FA1E980039}"/>
          </ac:picMkLst>
        </pc:picChg>
        <pc:picChg chg="add del mod">
          <ac:chgData name="Nayeemuddin Mohammed" userId="55b6bd64-0506-46a1-a9bd-995f397bbafb" providerId="ADAL" clId="{33B1492C-94B3-420E-BFFA-375CB511618F}" dt="2020-01-13T10:32:14.361" v="524" actId="478"/>
          <ac:picMkLst>
            <pc:docMk/>
            <pc:sldMk cId="1796771879" sldId="1446"/>
            <ac:picMk id="6" creationId="{F0BF5E39-662F-4098-A8EF-5C5D24D26A5C}"/>
          </ac:picMkLst>
        </pc:picChg>
        <pc:picChg chg="add del mod">
          <ac:chgData name="Nayeemuddin Mohammed" userId="55b6bd64-0506-46a1-a9bd-995f397bbafb" providerId="ADAL" clId="{33B1492C-94B3-420E-BFFA-375CB511618F}" dt="2020-01-14T12:08:48.120" v="936" actId="478"/>
          <ac:picMkLst>
            <pc:docMk/>
            <pc:sldMk cId="1796771879" sldId="1446"/>
            <ac:picMk id="7" creationId="{B07EF86A-98E7-40BA-AD6B-78261D0418D3}"/>
          </ac:picMkLst>
        </pc:picChg>
        <pc:picChg chg="add del mod">
          <ac:chgData name="Nayeemuddin Mohammed" userId="55b6bd64-0506-46a1-a9bd-995f397bbafb" providerId="ADAL" clId="{33B1492C-94B3-420E-BFFA-375CB511618F}" dt="2020-01-14T12:53:20.517" v="1098" actId="478"/>
          <ac:picMkLst>
            <pc:docMk/>
            <pc:sldMk cId="1796771879" sldId="1446"/>
            <ac:picMk id="8" creationId="{BC09D593-A644-4578-A76C-65A028539FE5}"/>
          </ac:picMkLst>
        </pc:picChg>
        <pc:cxnChg chg="del">
          <ac:chgData name="Nayeemuddin Mohammed" userId="55b6bd64-0506-46a1-a9bd-995f397bbafb" providerId="ADAL" clId="{33B1492C-94B3-420E-BFFA-375CB511618F}" dt="2020-01-13T07:28:52.902" v="22" actId="478"/>
          <ac:cxnSpMkLst>
            <pc:docMk/>
            <pc:sldMk cId="1796771879" sldId="1446"/>
            <ac:cxnSpMk id="32" creationId="{F20A0BE4-E41E-4609-9870-F870FC7BDB40}"/>
          </ac:cxnSpMkLst>
        </pc:cxnChg>
        <pc:cxnChg chg="del">
          <ac:chgData name="Nayeemuddin Mohammed" userId="55b6bd64-0506-46a1-a9bd-995f397bbafb" providerId="ADAL" clId="{33B1492C-94B3-420E-BFFA-375CB511618F}" dt="2020-01-13T07:28:52.902" v="22" actId="478"/>
          <ac:cxnSpMkLst>
            <pc:docMk/>
            <pc:sldMk cId="1796771879" sldId="1446"/>
            <ac:cxnSpMk id="36" creationId="{789A13BE-C533-43EE-8624-E45BF2416144}"/>
          </ac:cxnSpMkLst>
        </pc:cxnChg>
        <pc:cxnChg chg="del">
          <ac:chgData name="Nayeemuddin Mohammed" userId="55b6bd64-0506-46a1-a9bd-995f397bbafb" providerId="ADAL" clId="{33B1492C-94B3-420E-BFFA-375CB511618F}" dt="2020-01-13T07:28:52.902" v="22" actId="478"/>
          <ac:cxnSpMkLst>
            <pc:docMk/>
            <pc:sldMk cId="1796771879" sldId="1446"/>
            <ac:cxnSpMk id="38" creationId="{9B4B6897-4BDC-489D-9CF0-16C521796238}"/>
          </ac:cxnSpMkLst>
        </pc:cxnChg>
        <pc:cxnChg chg="del">
          <ac:chgData name="Nayeemuddin Mohammed" userId="55b6bd64-0506-46a1-a9bd-995f397bbafb" providerId="ADAL" clId="{33B1492C-94B3-420E-BFFA-375CB511618F}" dt="2020-01-13T07:28:52.902" v="22" actId="478"/>
          <ac:cxnSpMkLst>
            <pc:docMk/>
            <pc:sldMk cId="1796771879" sldId="1446"/>
            <ac:cxnSpMk id="40" creationId="{4C6023C1-10F1-40B3-9FAF-2C299E6070D1}"/>
          </ac:cxnSpMkLst>
        </pc:cxnChg>
        <pc:cxnChg chg="del">
          <ac:chgData name="Nayeemuddin Mohammed" userId="55b6bd64-0506-46a1-a9bd-995f397bbafb" providerId="ADAL" clId="{33B1492C-94B3-420E-BFFA-375CB511618F}" dt="2020-01-13T07:28:52.902" v="22" actId="478"/>
          <ac:cxnSpMkLst>
            <pc:docMk/>
            <pc:sldMk cId="1796771879" sldId="1446"/>
            <ac:cxnSpMk id="42" creationId="{C8CFD3A2-6AA6-4317-865B-DA22316F5E98}"/>
          </ac:cxnSpMkLst>
        </pc:cxnChg>
        <pc:cxnChg chg="del">
          <ac:chgData name="Nayeemuddin Mohammed" userId="55b6bd64-0506-46a1-a9bd-995f397bbafb" providerId="ADAL" clId="{33B1492C-94B3-420E-BFFA-375CB511618F}" dt="2020-01-13T07:28:52.902" v="22" actId="478"/>
          <ac:cxnSpMkLst>
            <pc:docMk/>
            <pc:sldMk cId="1796771879" sldId="1446"/>
            <ac:cxnSpMk id="44" creationId="{A050C3E4-D8C1-4B7F-A530-4E779A177590}"/>
          </ac:cxnSpMkLst>
        </pc:cxnChg>
        <pc:cxnChg chg="del">
          <ac:chgData name="Nayeemuddin Mohammed" userId="55b6bd64-0506-46a1-a9bd-995f397bbafb" providerId="ADAL" clId="{33B1492C-94B3-420E-BFFA-375CB511618F}" dt="2020-01-13T07:28:52.902" v="22" actId="478"/>
          <ac:cxnSpMkLst>
            <pc:docMk/>
            <pc:sldMk cId="1796771879" sldId="1446"/>
            <ac:cxnSpMk id="46" creationId="{1C4B4A23-135A-4191-A24A-0BB269467370}"/>
          </ac:cxnSpMkLst>
        </pc:cxnChg>
        <pc:cxnChg chg="del">
          <ac:chgData name="Nayeemuddin Mohammed" userId="55b6bd64-0506-46a1-a9bd-995f397bbafb" providerId="ADAL" clId="{33B1492C-94B3-420E-BFFA-375CB511618F}" dt="2020-01-13T07:28:52.902" v="22" actId="478"/>
          <ac:cxnSpMkLst>
            <pc:docMk/>
            <pc:sldMk cId="1796771879" sldId="1446"/>
            <ac:cxnSpMk id="48" creationId="{ACF8DE60-B36E-4E37-A12D-B2F6060A7FAC}"/>
          </ac:cxnSpMkLst>
        </pc:cxnChg>
      </pc:sldChg>
      <pc:sldChg chg="addSp delSp modSp add">
        <pc:chgData name="Nayeemuddin Mohammed" userId="55b6bd64-0506-46a1-a9bd-995f397bbafb" providerId="ADAL" clId="{33B1492C-94B3-420E-BFFA-375CB511618F}" dt="2020-01-16T12:07:30.841" v="2673" actId="1440"/>
        <pc:sldMkLst>
          <pc:docMk/>
          <pc:sldMk cId="918485568" sldId="1447"/>
        </pc:sldMkLst>
        <pc:spChg chg="mod">
          <ac:chgData name="Nayeemuddin Mohammed" userId="55b6bd64-0506-46a1-a9bd-995f397bbafb" providerId="ADAL" clId="{33B1492C-94B3-420E-BFFA-375CB511618F}" dt="2020-01-13T10:02:12.861" v="331" actId="114"/>
          <ac:spMkLst>
            <pc:docMk/>
            <pc:sldMk cId="918485568" sldId="1447"/>
            <ac:spMk id="2" creationId="{00000000-0000-0000-0000-000000000000}"/>
          </ac:spMkLst>
        </pc:spChg>
        <pc:graphicFrameChg chg="add del mod modGraphic">
          <ac:chgData name="Nayeemuddin Mohammed" userId="55b6bd64-0506-46a1-a9bd-995f397bbafb" providerId="ADAL" clId="{33B1492C-94B3-420E-BFFA-375CB511618F}" dt="2020-01-13T09:39:11.414" v="82" actId="478"/>
          <ac:graphicFrameMkLst>
            <pc:docMk/>
            <pc:sldMk cId="918485568" sldId="1447"/>
            <ac:graphicFrameMk id="3" creationId="{5C950368-9909-4F47-80D4-265FC847CF87}"/>
          </ac:graphicFrameMkLst>
        </pc:graphicFrameChg>
        <pc:graphicFrameChg chg="del">
          <ac:chgData name="Nayeemuddin Mohammed" userId="55b6bd64-0506-46a1-a9bd-995f397bbafb" providerId="ADAL" clId="{33B1492C-94B3-420E-BFFA-375CB511618F}" dt="2020-01-13T07:29:44.376" v="35" actId="478"/>
          <ac:graphicFrameMkLst>
            <pc:docMk/>
            <pc:sldMk cId="918485568" sldId="1447"/>
            <ac:graphicFrameMk id="4" creationId="{531ABC21-6866-4310-826B-2D12099DFA1E}"/>
          </ac:graphicFrameMkLst>
        </pc:graphicFrameChg>
        <pc:picChg chg="add mod">
          <ac:chgData name="Nayeemuddin Mohammed" userId="55b6bd64-0506-46a1-a9bd-995f397bbafb" providerId="ADAL" clId="{33B1492C-94B3-420E-BFFA-375CB511618F}" dt="2020-01-16T12:07:30.841" v="2673" actId="1440"/>
          <ac:picMkLst>
            <pc:docMk/>
            <pc:sldMk cId="918485568" sldId="1447"/>
            <ac:picMk id="3" creationId="{2D21FF78-C5C2-4380-91B3-7C3552843FFA}"/>
          </ac:picMkLst>
        </pc:picChg>
        <pc:picChg chg="add del mod">
          <ac:chgData name="Nayeemuddin Mohammed" userId="55b6bd64-0506-46a1-a9bd-995f397bbafb" providerId="ADAL" clId="{33B1492C-94B3-420E-BFFA-375CB511618F}" dt="2020-01-13T10:56:38.088" v="525" actId="478"/>
          <ac:picMkLst>
            <pc:docMk/>
            <pc:sldMk cId="918485568" sldId="1447"/>
            <ac:picMk id="4" creationId="{FF5CA65F-5B29-4C61-A7CD-3EDAB5BEE8A7}"/>
          </ac:picMkLst>
        </pc:picChg>
        <pc:picChg chg="add del mod">
          <ac:chgData name="Nayeemuddin Mohammed" userId="55b6bd64-0506-46a1-a9bd-995f397bbafb" providerId="ADAL" clId="{33B1492C-94B3-420E-BFFA-375CB511618F}" dt="2020-01-14T12:10:36.015" v="938" actId="478"/>
          <ac:picMkLst>
            <pc:docMk/>
            <pc:sldMk cId="918485568" sldId="1447"/>
            <ac:picMk id="5" creationId="{3CBD45F5-C2B4-40A1-B300-A3DE93D61BB9}"/>
          </ac:picMkLst>
        </pc:picChg>
      </pc:sldChg>
      <pc:sldChg chg="add">
        <pc:chgData name="Nayeemuddin Mohammed" userId="55b6bd64-0506-46a1-a9bd-995f397bbafb" providerId="ADAL" clId="{33B1492C-94B3-420E-BFFA-375CB511618F}" dt="2020-01-16T04:16:45.143" v="2058" actId="1076"/>
        <pc:sldMkLst>
          <pc:docMk/>
          <pc:sldMk cId="565937972" sldId="1448"/>
        </pc:sldMkLst>
      </pc:sldChg>
      <pc:sldChg chg="add del">
        <pc:chgData name="Nayeemuddin Mohammed" userId="55b6bd64-0506-46a1-a9bd-995f397bbafb" providerId="ADAL" clId="{33B1492C-94B3-420E-BFFA-375CB511618F}" dt="2020-01-14T11:29:14.307" v="642" actId="47"/>
        <pc:sldMkLst>
          <pc:docMk/>
          <pc:sldMk cId="1187107891" sldId="1448"/>
        </pc:sldMkLst>
      </pc:sldChg>
      <pc:sldChg chg="add del">
        <pc:chgData name="Nayeemuddin Mohammed" userId="55b6bd64-0506-46a1-a9bd-995f397bbafb" providerId="ADAL" clId="{33B1492C-94B3-420E-BFFA-375CB511618F}" dt="2020-01-13T09:27:54.657" v="64" actId="47"/>
        <pc:sldMkLst>
          <pc:docMk/>
          <pc:sldMk cId="2947789631" sldId="1448"/>
        </pc:sldMkLst>
      </pc:sldChg>
      <pc:sldChg chg="modSp add del">
        <pc:chgData name="Nayeemuddin Mohammed" userId="55b6bd64-0506-46a1-a9bd-995f397bbafb" providerId="ADAL" clId="{33B1492C-94B3-420E-BFFA-375CB511618F}" dt="2020-01-14T11:30:32.592" v="649" actId="47"/>
        <pc:sldMkLst>
          <pc:docMk/>
          <pc:sldMk cId="4205360466" sldId="1449"/>
        </pc:sldMkLst>
        <pc:spChg chg="mod">
          <ac:chgData name="Nayeemuddin Mohammed" userId="55b6bd64-0506-46a1-a9bd-995f397bbafb" providerId="ADAL" clId="{33B1492C-94B3-420E-BFFA-375CB511618F}" dt="2020-01-14T11:29:44.241" v="644" actId="47"/>
          <ac:spMkLst>
            <pc:docMk/>
            <pc:sldMk cId="4205360466" sldId="1449"/>
            <ac:spMk id="2" creationId="{00000000-0000-0000-0000-000000000000}"/>
          </ac:spMkLst>
        </pc:spChg>
      </pc:sldChg>
      <pc:sldChg chg="add del">
        <pc:chgData name="Nayeemuddin Mohammed" userId="55b6bd64-0506-46a1-a9bd-995f397bbafb" providerId="ADAL" clId="{33B1492C-94B3-420E-BFFA-375CB511618F}" dt="2020-01-14T11:26:05.684" v="617" actId="47"/>
        <pc:sldMkLst>
          <pc:docMk/>
          <pc:sldMk cId="453734117" sldId="1450"/>
        </pc:sldMkLst>
      </pc:sldChg>
      <pc:sldChg chg="addSp delSp modSp add">
        <pc:chgData name="Nayeemuddin Mohammed" userId="55b6bd64-0506-46a1-a9bd-995f397bbafb" providerId="ADAL" clId="{33B1492C-94B3-420E-BFFA-375CB511618F}" dt="2020-01-16T12:17:41.706" v="2699" actId="113"/>
        <pc:sldMkLst>
          <pc:docMk/>
          <pc:sldMk cId="3433014790" sldId="1451"/>
        </pc:sldMkLst>
        <pc:spChg chg="mod">
          <ac:chgData name="Nayeemuddin Mohammed" userId="55b6bd64-0506-46a1-a9bd-995f397bbafb" providerId="ADAL" clId="{33B1492C-94B3-420E-BFFA-375CB511618F}" dt="2020-01-14T11:21:28.110" v="583" actId="20577"/>
          <ac:spMkLst>
            <pc:docMk/>
            <pc:sldMk cId="3433014790" sldId="1451"/>
            <ac:spMk id="2" creationId="{00000000-0000-0000-0000-000000000000}"/>
          </ac:spMkLst>
        </pc:spChg>
        <pc:spChg chg="mod">
          <ac:chgData name="Nayeemuddin Mohammed" userId="55b6bd64-0506-46a1-a9bd-995f397bbafb" providerId="ADAL" clId="{33B1492C-94B3-420E-BFFA-375CB511618F}" dt="2020-01-16T11:52:03.111" v="2555" actId="14100"/>
          <ac:spMkLst>
            <pc:docMk/>
            <pc:sldMk cId="3433014790" sldId="1451"/>
            <ac:spMk id="4" creationId="{E65B5962-1D4A-43D6-AE31-90A0BB4A9853}"/>
          </ac:spMkLst>
        </pc:spChg>
        <pc:spChg chg="mod">
          <ac:chgData name="Nayeemuddin Mohammed" userId="55b6bd64-0506-46a1-a9bd-995f397bbafb" providerId="ADAL" clId="{33B1492C-94B3-420E-BFFA-375CB511618F}" dt="2020-01-16T12:17:41.706" v="2699" actId="113"/>
          <ac:spMkLst>
            <pc:docMk/>
            <pc:sldMk cId="3433014790" sldId="1451"/>
            <ac:spMk id="5" creationId="{C779CA1D-26A6-4A38-B75A-BAF1DC148DDE}"/>
          </ac:spMkLst>
        </pc:spChg>
        <pc:spChg chg="mod">
          <ac:chgData name="Nayeemuddin Mohammed" userId="55b6bd64-0506-46a1-a9bd-995f397bbafb" providerId="ADAL" clId="{33B1492C-94B3-420E-BFFA-375CB511618F}" dt="2020-01-16T11:51:21.207" v="2548" actId="179"/>
          <ac:spMkLst>
            <pc:docMk/>
            <pc:sldMk cId="3433014790" sldId="1451"/>
            <ac:spMk id="6" creationId="{6AA32F8F-4895-4576-9498-FB783FA4F3FB}"/>
          </ac:spMkLst>
        </pc:spChg>
        <pc:spChg chg="mod">
          <ac:chgData name="Nayeemuddin Mohammed" userId="55b6bd64-0506-46a1-a9bd-995f397bbafb" providerId="ADAL" clId="{33B1492C-94B3-420E-BFFA-375CB511618F}" dt="2020-01-15T16:27:15.347" v="1399" actId="1076"/>
          <ac:spMkLst>
            <pc:docMk/>
            <pc:sldMk cId="3433014790" sldId="1451"/>
            <ac:spMk id="7" creationId="{E2E3463A-BF25-455C-9073-6DB986BA7400}"/>
          </ac:spMkLst>
        </pc:spChg>
        <pc:spChg chg="mod">
          <ac:chgData name="Nayeemuddin Mohammed" userId="55b6bd64-0506-46a1-a9bd-995f397bbafb" providerId="ADAL" clId="{33B1492C-94B3-420E-BFFA-375CB511618F}" dt="2020-01-16T11:52:08.639" v="2556" actId="14100"/>
          <ac:spMkLst>
            <pc:docMk/>
            <pc:sldMk cId="3433014790" sldId="1451"/>
            <ac:spMk id="9" creationId="{5FDEF8DA-6720-4359-AF67-41C92D838B25}"/>
          </ac:spMkLst>
        </pc:spChg>
        <pc:spChg chg="mod">
          <ac:chgData name="Nayeemuddin Mohammed" userId="55b6bd64-0506-46a1-a9bd-995f397bbafb" providerId="ADAL" clId="{33B1492C-94B3-420E-BFFA-375CB511618F}" dt="2020-01-16T11:49:26.441" v="2514" actId="179"/>
          <ac:spMkLst>
            <pc:docMk/>
            <pc:sldMk cId="3433014790" sldId="1451"/>
            <ac:spMk id="14" creationId="{949099BE-8DA2-4CAC-A334-A02CA4C784A1}"/>
          </ac:spMkLst>
        </pc:spChg>
        <pc:spChg chg="mod">
          <ac:chgData name="Nayeemuddin Mohammed" userId="55b6bd64-0506-46a1-a9bd-995f397bbafb" providerId="ADAL" clId="{33B1492C-94B3-420E-BFFA-375CB511618F}" dt="2020-01-16T11:49:20.376" v="2513" actId="14100"/>
          <ac:spMkLst>
            <pc:docMk/>
            <pc:sldMk cId="3433014790" sldId="1451"/>
            <ac:spMk id="15" creationId="{DB028238-1128-40AF-A8DD-77DF796E7064}"/>
          </ac:spMkLst>
        </pc:spChg>
        <pc:spChg chg="mod">
          <ac:chgData name="Nayeemuddin Mohammed" userId="55b6bd64-0506-46a1-a9bd-995f397bbafb" providerId="ADAL" clId="{33B1492C-94B3-420E-BFFA-375CB511618F}" dt="2020-01-16T12:01:41.417" v="2644" actId="6549"/>
          <ac:spMkLst>
            <pc:docMk/>
            <pc:sldMk cId="3433014790" sldId="1451"/>
            <ac:spMk id="16" creationId="{037A17CF-C150-4FC8-82D3-AE66ABD85665}"/>
          </ac:spMkLst>
        </pc:spChg>
        <pc:spChg chg="mod">
          <ac:chgData name="Nayeemuddin Mohammed" userId="55b6bd64-0506-46a1-a9bd-995f397bbafb" providerId="ADAL" clId="{33B1492C-94B3-420E-BFFA-375CB511618F}" dt="2020-01-16T11:51:49.658" v="2553" actId="1037"/>
          <ac:spMkLst>
            <pc:docMk/>
            <pc:sldMk cId="3433014790" sldId="1451"/>
            <ac:spMk id="17" creationId="{C0220729-10B9-451C-A30B-4639A89FBF23}"/>
          </ac:spMkLst>
        </pc:spChg>
        <pc:spChg chg="mod">
          <ac:chgData name="Nayeemuddin Mohammed" userId="55b6bd64-0506-46a1-a9bd-995f397bbafb" providerId="ADAL" clId="{33B1492C-94B3-420E-BFFA-375CB511618F}" dt="2020-01-16T11:51:52.029" v="2554" actId="1037"/>
          <ac:spMkLst>
            <pc:docMk/>
            <pc:sldMk cId="3433014790" sldId="1451"/>
            <ac:spMk id="18" creationId="{CFC4BDA7-833F-4B38-A560-E30688F9AFDF}"/>
          </ac:spMkLst>
        </pc:spChg>
        <pc:spChg chg="del">
          <ac:chgData name="Nayeemuddin Mohammed" userId="55b6bd64-0506-46a1-a9bd-995f397bbafb" providerId="ADAL" clId="{33B1492C-94B3-420E-BFFA-375CB511618F}" dt="2020-01-16T11:28:42.108" v="2358" actId="478"/>
          <ac:spMkLst>
            <pc:docMk/>
            <pc:sldMk cId="3433014790" sldId="1451"/>
            <ac:spMk id="19" creationId="{76D0232B-983D-46D1-BFA8-638B5CCB2A67}"/>
          </ac:spMkLst>
        </pc:spChg>
        <pc:spChg chg="del">
          <ac:chgData name="Nayeemuddin Mohammed" userId="55b6bd64-0506-46a1-a9bd-995f397bbafb" providerId="ADAL" clId="{33B1492C-94B3-420E-BFFA-375CB511618F}" dt="2020-01-16T11:28:44.243" v="2359" actId="478"/>
          <ac:spMkLst>
            <pc:docMk/>
            <pc:sldMk cId="3433014790" sldId="1451"/>
            <ac:spMk id="20" creationId="{EA5A3D73-DB4A-46B6-BD69-46F9E0408543}"/>
          </ac:spMkLst>
        </pc:spChg>
        <pc:spChg chg="add mod">
          <ac:chgData name="Nayeemuddin Mohammed" userId="55b6bd64-0506-46a1-a9bd-995f397bbafb" providerId="ADAL" clId="{33B1492C-94B3-420E-BFFA-375CB511618F}" dt="2020-01-16T11:52:19.990" v="2559" actId="1076"/>
          <ac:spMkLst>
            <pc:docMk/>
            <pc:sldMk cId="3433014790" sldId="1451"/>
            <ac:spMk id="21" creationId="{0F5B6B3C-447F-435B-BE6D-A503DCD3F961}"/>
          </ac:spMkLst>
        </pc:spChg>
        <pc:spChg chg="add mod">
          <ac:chgData name="Nayeemuddin Mohammed" userId="55b6bd64-0506-46a1-a9bd-995f397bbafb" providerId="ADAL" clId="{33B1492C-94B3-420E-BFFA-375CB511618F}" dt="2020-01-16T11:52:08.639" v="2556" actId="14100"/>
          <ac:spMkLst>
            <pc:docMk/>
            <pc:sldMk cId="3433014790" sldId="1451"/>
            <ac:spMk id="22" creationId="{0DCD8E2E-ED47-497D-A187-9B163C33C702}"/>
          </ac:spMkLst>
        </pc:spChg>
        <pc:spChg chg="add mod">
          <ac:chgData name="Nayeemuddin Mohammed" userId="55b6bd64-0506-46a1-a9bd-995f397bbafb" providerId="ADAL" clId="{33B1492C-94B3-420E-BFFA-375CB511618F}" dt="2020-01-16T11:52:11.367" v="2557" actId="14100"/>
          <ac:spMkLst>
            <pc:docMk/>
            <pc:sldMk cId="3433014790" sldId="1451"/>
            <ac:spMk id="23" creationId="{10225F08-815D-4F2F-8BDF-8F625C5B2DD1}"/>
          </ac:spMkLst>
        </pc:spChg>
        <pc:picChg chg="add mod">
          <ac:chgData name="Nayeemuddin Mohammed" userId="55b6bd64-0506-46a1-a9bd-995f397bbafb" providerId="ADAL" clId="{33B1492C-94B3-420E-BFFA-375CB511618F}" dt="2020-01-16T11:29:04.880" v="2363" actId="14100"/>
          <ac:picMkLst>
            <pc:docMk/>
            <pc:sldMk cId="3433014790" sldId="1451"/>
            <ac:picMk id="3" creationId="{AE4C9465-1E45-48A3-80EE-40BBA6E814A2}"/>
          </ac:picMkLst>
        </pc:picChg>
      </pc:sldChg>
      <pc:sldChg chg="add del">
        <pc:chgData name="Nayeemuddin Mohammed" userId="55b6bd64-0506-46a1-a9bd-995f397bbafb" providerId="ADAL" clId="{33B1492C-94B3-420E-BFFA-375CB511618F}" dt="2020-01-14T11:23:09.288" v="595" actId="1076"/>
        <pc:sldMkLst>
          <pc:docMk/>
          <pc:sldMk cId="3956969673" sldId="1452"/>
        </pc:sldMkLst>
      </pc:sldChg>
      <pc:sldChg chg="addSp delSp modSp add">
        <pc:chgData name="Nayeemuddin Mohammed" userId="55b6bd64-0506-46a1-a9bd-995f397bbafb" providerId="ADAL" clId="{33B1492C-94B3-420E-BFFA-375CB511618F}" dt="2020-01-16T12:18:40.853" v="2702" actId="1076"/>
        <pc:sldMkLst>
          <pc:docMk/>
          <pc:sldMk cId="4059648464" sldId="1452"/>
        </pc:sldMkLst>
        <pc:spChg chg="mod">
          <ac:chgData name="Nayeemuddin Mohammed" userId="55b6bd64-0506-46a1-a9bd-995f397bbafb" providerId="ADAL" clId="{33B1492C-94B3-420E-BFFA-375CB511618F}" dt="2020-01-14T11:24:33.682" v="608" actId="20577"/>
          <ac:spMkLst>
            <pc:docMk/>
            <pc:sldMk cId="4059648464" sldId="1452"/>
            <ac:spMk id="2" creationId="{00000000-0000-0000-0000-000000000000}"/>
          </ac:spMkLst>
        </pc:spChg>
        <pc:spChg chg="mod">
          <ac:chgData name="Nayeemuddin Mohammed" userId="55b6bd64-0506-46a1-a9bd-995f397bbafb" providerId="ADAL" clId="{33B1492C-94B3-420E-BFFA-375CB511618F}" dt="2020-01-15T16:48:43.478" v="1620" actId="14100"/>
          <ac:spMkLst>
            <pc:docMk/>
            <pc:sldMk cId="4059648464" sldId="1452"/>
            <ac:spMk id="4" creationId="{E65B5962-1D4A-43D6-AE31-90A0BB4A9853}"/>
          </ac:spMkLst>
        </pc:spChg>
        <pc:spChg chg="mod">
          <ac:chgData name="Nayeemuddin Mohammed" userId="55b6bd64-0506-46a1-a9bd-995f397bbafb" providerId="ADAL" clId="{33B1492C-94B3-420E-BFFA-375CB511618F}" dt="2020-01-16T11:58:04.743" v="2613" actId="179"/>
          <ac:spMkLst>
            <pc:docMk/>
            <pc:sldMk cId="4059648464" sldId="1452"/>
            <ac:spMk id="5" creationId="{C779CA1D-26A6-4A38-B75A-BAF1DC148DDE}"/>
          </ac:spMkLst>
        </pc:spChg>
        <pc:spChg chg="mod">
          <ac:chgData name="Nayeemuddin Mohammed" userId="55b6bd64-0506-46a1-a9bd-995f397bbafb" providerId="ADAL" clId="{33B1492C-94B3-420E-BFFA-375CB511618F}" dt="2020-01-16T12:18:40.853" v="2702" actId="1076"/>
          <ac:spMkLst>
            <pc:docMk/>
            <pc:sldMk cId="4059648464" sldId="1452"/>
            <ac:spMk id="6" creationId="{6AA32F8F-4895-4576-9498-FB783FA4F3FB}"/>
          </ac:spMkLst>
        </pc:spChg>
        <pc:spChg chg="mod">
          <ac:chgData name="Nayeemuddin Mohammed" userId="55b6bd64-0506-46a1-a9bd-995f397bbafb" providerId="ADAL" clId="{33B1492C-94B3-420E-BFFA-375CB511618F}" dt="2020-01-16T12:18:31.375" v="2700" actId="14100"/>
          <ac:spMkLst>
            <pc:docMk/>
            <pc:sldMk cId="4059648464" sldId="1452"/>
            <ac:spMk id="7" creationId="{E2E3463A-BF25-455C-9073-6DB986BA7400}"/>
          </ac:spMkLst>
        </pc:spChg>
        <pc:spChg chg="mod">
          <ac:chgData name="Nayeemuddin Mohammed" userId="55b6bd64-0506-46a1-a9bd-995f397bbafb" providerId="ADAL" clId="{33B1492C-94B3-420E-BFFA-375CB511618F}" dt="2020-01-15T16:48:16.625" v="1617" actId="14100"/>
          <ac:spMkLst>
            <pc:docMk/>
            <pc:sldMk cId="4059648464" sldId="1452"/>
            <ac:spMk id="9" creationId="{5FDEF8DA-6720-4359-AF67-41C92D838B25}"/>
          </ac:spMkLst>
        </pc:spChg>
        <pc:spChg chg="mod">
          <ac:chgData name="Nayeemuddin Mohammed" userId="55b6bd64-0506-46a1-a9bd-995f397bbafb" providerId="ADAL" clId="{33B1492C-94B3-420E-BFFA-375CB511618F}" dt="2020-01-16T11:30:09.400" v="2372" actId="14100"/>
          <ac:spMkLst>
            <pc:docMk/>
            <pc:sldMk cId="4059648464" sldId="1452"/>
            <ac:spMk id="14" creationId="{949099BE-8DA2-4CAC-A334-A02CA4C784A1}"/>
          </ac:spMkLst>
        </pc:spChg>
        <pc:spChg chg="mod">
          <ac:chgData name="Nayeemuddin Mohammed" userId="55b6bd64-0506-46a1-a9bd-995f397bbafb" providerId="ADAL" clId="{33B1492C-94B3-420E-BFFA-375CB511618F}" dt="2020-01-16T11:30:09.400" v="2372" actId="14100"/>
          <ac:spMkLst>
            <pc:docMk/>
            <pc:sldMk cId="4059648464" sldId="1452"/>
            <ac:spMk id="15" creationId="{DB028238-1128-40AF-A8DD-77DF796E7064}"/>
          </ac:spMkLst>
        </pc:spChg>
        <pc:spChg chg="mod">
          <ac:chgData name="Nayeemuddin Mohammed" userId="55b6bd64-0506-46a1-a9bd-995f397bbafb" providerId="ADAL" clId="{33B1492C-94B3-420E-BFFA-375CB511618F}" dt="2020-01-16T11:58:38.278" v="2618" actId="12"/>
          <ac:spMkLst>
            <pc:docMk/>
            <pc:sldMk cId="4059648464" sldId="1452"/>
            <ac:spMk id="16" creationId="{037A17CF-C150-4FC8-82D3-AE66ABD85665}"/>
          </ac:spMkLst>
        </pc:spChg>
        <pc:spChg chg="mod">
          <ac:chgData name="Nayeemuddin Mohammed" userId="55b6bd64-0506-46a1-a9bd-995f397bbafb" providerId="ADAL" clId="{33B1492C-94B3-420E-BFFA-375CB511618F}" dt="2020-01-16T12:18:34.246" v="2701" actId="14100"/>
          <ac:spMkLst>
            <pc:docMk/>
            <pc:sldMk cId="4059648464" sldId="1452"/>
            <ac:spMk id="17" creationId="{C0220729-10B9-451C-A30B-4639A89FBF23}"/>
          </ac:spMkLst>
        </pc:spChg>
        <pc:spChg chg="mod">
          <ac:chgData name="Nayeemuddin Mohammed" userId="55b6bd64-0506-46a1-a9bd-995f397bbafb" providerId="ADAL" clId="{33B1492C-94B3-420E-BFFA-375CB511618F}" dt="2020-01-16T04:52:03.906" v="2142" actId="1076"/>
          <ac:spMkLst>
            <pc:docMk/>
            <pc:sldMk cId="4059648464" sldId="1452"/>
            <ac:spMk id="18" creationId="{CFC4BDA7-833F-4B38-A560-E30688F9AFDF}"/>
          </ac:spMkLst>
        </pc:spChg>
        <pc:spChg chg="del">
          <ac:chgData name="Nayeemuddin Mohammed" userId="55b6bd64-0506-46a1-a9bd-995f397bbafb" providerId="ADAL" clId="{33B1492C-94B3-420E-BFFA-375CB511618F}" dt="2020-01-16T11:30:05.736" v="2371" actId="478"/>
          <ac:spMkLst>
            <pc:docMk/>
            <pc:sldMk cId="4059648464" sldId="1452"/>
            <ac:spMk id="19" creationId="{76D0232B-983D-46D1-BFA8-638B5CCB2A67}"/>
          </ac:spMkLst>
        </pc:spChg>
        <pc:spChg chg="del">
          <ac:chgData name="Nayeemuddin Mohammed" userId="55b6bd64-0506-46a1-a9bd-995f397bbafb" providerId="ADAL" clId="{33B1492C-94B3-420E-BFFA-375CB511618F}" dt="2020-01-16T11:30:05.736" v="2371" actId="478"/>
          <ac:spMkLst>
            <pc:docMk/>
            <pc:sldMk cId="4059648464" sldId="1452"/>
            <ac:spMk id="20" creationId="{EA5A3D73-DB4A-46B6-BD69-46F9E0408543}"/>
          </ac:spMkLst>
        </pc:spChg>
        <pc:spChg chg="add mod">
          <ac:chgData name="Nayeemuddin Mohammed" userId="55b6bd64-0506-46a1-a9bd-995f397bbafb" providerId="ADAL" clId="{33B1492C-94B3-420E-BFFA-375CB511618F}" dt="2020-01-16T11:30:50.450" v="2383" actId="1036"/>
          <ac:spMkLst>
            <pc:docMk/>
            <pc:sldMk cId="4059648464" sldId="1452"/>
            <ac:spMk id="21" creationId="{B22EC87D-6B2E-4717-BE29-41866B1AF069}"/>
          </ac:spMkLst>
        </pc:spChg>
        <pc:spChg chg="add mod">
          <ac:chgData name="Nayeemuddin Mohammed" userId="55b6bd64-0506-46a1-a9bd-995f397bbafb" providerId="ADAL" clId="{33B1492C-94B3-420E-BFFA-375CB511618F}" dt="2020-01-16T11:30:41.072" v="2379" actId="14100"/>
          <ac:spMkLst>
            <pc:docMk/>
            <pc:sldMk cId="4059648464" sldId="1452"/>
            <ac:spMk id="22" creationId="{B8EB3C73-264A-4132-BF4B-A353FA04D69B}"/>
          </ac:spMkLst>
        </pc:spChg>
        <pc:spChg chg="add mod">
          <ac:chgData name="Nayeemuddin Mohammed" userId="55b6bd64-0506-46a1-a9bd-995f397bbafb" providerId="ADAL" clId="{33B1492C-94B3-420E-BFFA-375CB511618F}" dt="2020-01-16T11:30:44.792" v="2380" actId="14100"/>
          <ac:spMkLst>
            <pc:docMk/>
            <pc:sldMk cId="4059648464" sldId="1452"/>
            <ac:spMk id="23" creationId="{26596B05-2643-4800-B525-6639ED17E78B}"/>
          </ac:spMkLst>
        </pc:spChg>
        <pc:picChg chg="add">
          <ac:chgData name="Nayeemuddin Mohammed" userId="55b6bd64-0506-46a1-a9bd-995f397bbafb" providerId="ADAL" clId="{33B1492C-94B3-420E-BFFA-375CB511618F}" dt="2020-01-16T11:37:23.497" v="2449" actId="1076"/>
          <ac:picMkLst>
            <pc:docMk/>
            <pc:sldMk cId="4059648464" sldId="1452"/>
            <ac:picMk id="24" creationId="{77C13D1B-049E-4EEB-8F7A-153F913AFF08}"/>
          </ac:picMkLst>
        </pc:picChg>
      </pc:sldChg>
      <pc:sldChg chg="addSp delSp modSp add addAnim delAnim modAnim">
        <pc:chgData name="Nayeemuddin Mohammed" userId="55b6bd64-0506-46a1-a9bd-995f397bbafb" providerId="ADAL" clId="{33B1492C-94B3-420E-BFFA-375CB511618F}" dt="2020-01-16T11:59:15.511" v="2626" actId="179"/>
        <pc:sldMkLst>
          <pc:docMk/>
          <pc:sldMk cId="625470330" sldId="1453"/>
        </pc:sldMkLst>
        <pc:spChg chg="add del">
          <ac:chgData name="Nayeemuddin Mohammed" userId="55b6bd64-0506-46a1-a9bd-995f397bbafb" providerId="ADAL" clId="{33B1492C-94B3-420E-BFFA-375CB511618F}" dt="2020-01-14T11:49:50.770" v="765" actId="179"/>
          <ac:spMkLst>
            <pc:docMk/>
            <pc:sldMk cId="625470330" sldId="1453"/>
            <ac:spMk id="3" creationId="{72833308-3531-4A91-989B-FEA609D56C00}"/>
          </ac:spMkLst>
        </pc:spChg>
        <pc:spChg chg="mod">
          <ac:chgData name="Nayeemuddin Mohammed" userId="55b6bd64-0506-46a1-a9bd-995f397bbafb" providerId="ADAL" clId="{33B1492C-94B3-420E-BFFA-375CB511618F}" dt="2020-01-16T04:50:50.365" v="2130" actId="14100"/>
          <ac:spMkLst>
            <pc:docMk/>
            <pc:sldMk cId="625470330" sldId="1453"/>
            <ac:spMk id="4" creationId="{E65B5962-1D4A-43D6-AE31-90A0BB4A9853}"/>
          </ac:spMkLst>
        </pc:spChg>
        <pc:spChg chg="add del mod">
          <ac:chgData name="Nayeemuddin Mohammed" userId="55b6bd64-0506-46a1-a9bd-995f397bbafb" providerId="ADAL" clId="{33B1492C-94B3-420E-BFFA-375CB511618F}" dt="2020-01-16T04:50:50.365" v="2130" actId="14100"/>
          <ac:spMkLst>
            <pc:docMk/>
            <pc:sldMk cId="625470330" sldId="1453"/>
            <ac:spMk id="5" creationId="{C779CA1D-26A6-4A38-B75A-BAF1DC148DDE}"/>
          </ac:spMkLst>
        </pc:spChg>
        <pc:spChg chg="mod">
          <ac:chgData name="Nayeemuddin Mohammed" userId="55b6bd64-0506-46a1-a9bd-995f397bbafb" providerId="ADAL" clId="{33B1492C-94B3-420E-BFFA-375CB511618F}" dt="2020-01-16T11:57:23.522" v="2606" actId="12"/>
          <ac:spMkLst>
            <pc:docMk/>
            <pc:sldMk cId="625470330" sldId="1453"/>
            <ac:spMk id="6" creationId="{6AA32F8F-4895-4576-9498-FB783FA4F3FB}"/>
          </ac:spMkLst>
        </pc:spChg>
        <pc:spChg chg="mod">
          <ac:chgData name="Nayeemuddin Mohammed" userId="55b6bd64-0506-46a1-a9bd-995f397bbafb" providerId="ADAL" clId="{33B1492C-94B3-420E-BFFA-375CB511618F}" dt="2020-01-16T04:51:52.327" v="2140" actId="14100"/>
          <ac:spMkLst>
            <pc:docMk/>
            <pc:sldMk cId="625470330" sldId="1453"/>
            <ac:spMk id="7" creationId="{E2E3463A-BF25-455C-9073-6DB986BA7400}"/>
          </ac:spMkLst>
        </pc:spChg>
        <pc:spChg chg="mod">
          <ac:chgData name="Nayeemuddin Mohammed" userId="55b6bd64-0506-46a1-a9bd-995f397bbafb" providerId="ADAL" clId="{33B1492C-94B3-420E-BFFA-375CB511618F}" dt="2020-01-16T11:36:29.429" v="2442" actId="14100"/>
          <ac:spMkLst>
            <pc:docMk/>
            <pc:sldMk cId="625470330" sldId="1453"/>
            <ac:spMk id="9" creationId="{5FDEF8DA-6720-4359-AF67-41C92D838B25}"/>
          </ac:spMkLst>
        </pc:spChg>
        <pc:spChg chg="mod">
          <ac:chgData name="Nayeemuddin Mohammed" userId="55b6bd64-0506-46a1-a9bd-995f397bbafb" providerId="ADAL" clId="{33B1492C-94B3-420E-BFFA-375CB511618F}" dt="2020-01-16T11:29:22.258" v="2364" actId="14100"/>
          <ac:spMkLst>
            <pc:docMk/>
            <pc:sldMk cId="625470330" sldId="1453"/>
            <ac:spMk id="14" creationId="{949099BE-8DA2-4CAC-A334-A02CA4C784A1}"/>
          </ac:spMkLst>
        </pc:spChg>
        <pc:spChg chg="mod">
          <ac:chgData name="Nayeemuddin Mohammed" userId="55b6bd64-0506-46a1-a9bd-995f397bbafb" providerId="ADAL" clId="{33B1492C-94B3-420E-BFFA-375CB511618F}" dt="2020-01-16T11:29:22.258" v="2364" actId="14100"/>
          <ac:spMkLst>
            <pc:docMk/>
            <pc:sldMk cId="625470330" sldId="1453"/>
            <ac:spMk id="15" creationId="{DB028238-1128-40AF-A8DD-77DF796E7064}"/>
          </ac:spMkLst>
        </pc:spChg>
        <pc:spChg chg="del mod">
          <ac:chgData name="Nayeemuddin Mohammed" userId="55b6bd64-0506-46a1-a9bd-995f397bbafb" providerId="ADAL" clId="{33B1492C-94B3-420E-BFFA-375CB511618F}" dt="2020-01-16T11:58:44.783" v="2619" actId="478"/>
          <ac:spMkLst>
            <pc:docMk/>
            <pc:sldMk cId="625470330" sldId="1453"/>
            <ac:spMk id="16" creationId="{037A17CF-C150-4FC8-82D3-AE66ABD85665}"/>
          </ac:spMkLst>
        </pc:spChg>
        <pc:spChg chg="mod">
          <ac:chgData name="Nayeemuddin Mohammed" userId="55b6bd64-0506-46a1-a9bd-995f397bbafb" providerId="ADAL" clId="{33B1492C-94B3-420E-BFFA-375CB511618F}" dt="2020-01-16T11:59:15.511" v="2626" actId="179"/>
          <ac:spMkLst>
            <pc:docMk/>
            <pc:sldMk cId="625470330" sldId="1453"/>
            <ac:spMk id="17" creationId="{C0220729-10B9-451C-A30B-4639A89FBF23}"/>
          </ac:spMkLst>
        </pc:spChg>
        <pc:spChg chg="mod">
          <ac:chgData name="Nayeemuddin Mohammed" userId="55b6bd64-0506-46a1-a9bd-995f397bbafb" providerId="ADAL" clId="{33B1492C-94B3-420E-BFFA-375CB511618F}" dt="2020-01-16T11:36:29.429" v="2442" actId="14100"/>
          <ac:spMkLst>
            <pc:docMk/>
            <pc:sldMk cId="625470330" sldId="1453"/>
            <ac:spMk id="18" creationId="{CFC4BDA7-833F-4B38-A560-E30688F9AFDF}"/>
          </ac:spMkLst>
        </pc:spChg>
        <pc:spChg chg="del">
          <ac:chgData name="Nayeemuddin Mohammed" userId="55b6bd64-0506-46a1-a9bd-995f397bbafb" providerId="ADAL" clId="{33B1492C-94B3-420E-BFFA-375CB511618F}" dt="2020-01-16T11:29:24.804" v="2365" actId="478"/>
          <ac:spMkLst>
            <pc:docMk/>
            <pc:sldMk cId="625470330" sldId="1453"/>
            <ac:spMk id="19" creationId="{76D0232B-983D-46D1-BFA8-638B5CCB2A67}"/>
          </ac:spMkLst>
        </pc:spChg>
        <pc:spChg chg="del">
          <ac:chgData name="Nayeemuddin Mohammed" userId="55b6bd64-0506-46a1-a9bd-995f397bbafb" providerId="ADAL" clId="{33B1492C-94B3-420E-BFFA-375CB511618F}" dt="2020-01-16T11:29:25.669" v="2366" actId="478"/>
          <ac:spMkLst>
            <pc:docMk/>
            <pc:sldMk cId="625470330" sldId="1453"/>
            <ac:spMk id="20" creationId="{EA5A3D73-DB4A-46B6-BD69-46F9E0408543}"/>
          </ac:spMkLst>
        </pc:spChg>
        <pc:spChg chg="add del">
          <ac:chgData name="Nayeemuddin Mohammed" userId="55b6bd64-0506-46a1-a9bd-995f397bbafb" providerId="ADAL" clId="{33B1492C-94B3-420E-BFFA-375CB511618F}" dt="2020-01-14T11:26:34.280" v="622" actId="179"/>
          <ac:spMkLst>
            <pc:docMk/>
            <pc:sldMk cId="625470330" sldId="1453"/>
            <ac:spMk id="21" creationId="{F1744D17-5546-4416-A649-5710498293F7}"/>
          </ac:spMkLst>
        </pc:spChg>
        <pc:spChg chg="add mod">
          <ac:chgData name="Nayeemuddin Mohammed" userId="55b6bd64-0506-46a1-a9bd-995f397bbafb" providerId="ADAL" clId="{33B1492C-94B3-420E-BFFA-375CB511618F}" dt="2020-01-16T11:30:20.141" v="2375" actId="1038"/>
          <ac:spMkLst>
            <pc:docMk/>
            <pc:sldMk cId="625470330" sldId="1453"/>
            <ac:spMk id="21" creationId="{907E5B89-C4E4-4DF7-AB08-F8212C461115}"/>
          </ac:spMkLst>
        </pc:spChg>
        <pc:spChg chg="add mod">
          <ac:chgData name="Nayeemuddin Mohammed" userId="55b6bd64-0506-46a1-a9bd-995f397bbafb" providerId="ADAL" clId="{33B1492C-94B3-420E-BFFA-375CB511618F}" dt="2020-01-16T11:57:18.702" v="2605" actId="12"/>
          <ac:spMkLst>
            <pc:docMk/>
            <pc:sldMk cId="625470330" sldId="1453"/>
            <ac:spMk id="22" creationId="{1F34AAC7-A8B4-42E1-BB54-0631AA188CF5}"/>
          </ac:spMkLst>
        </pc:spChg>
        <pc:spChg chg="add mod">
          <ac:chgData name="Nayeemuddin Mohammed" userId="55b6bd64-0506-46a1-a9bd-995f397bbafb" providerId="ADAL" clId="{33B1492C-94B3-420E-BFFA-375CB511618F}" dt="2020-01-16T11:36:39.852" v="2444" actId="14100"/>
          <ac:spMkLst>
            <pc:docMk/>
            <pc:sldMk cId="625470330" sldId="1453"/>
            <ac:spMk id="23" creationId="{0B3725AD-ACDA-477E-BF32-A37351036126}"/>
          </ac:spMkLst>
        </pc:spChg>
        <pc:spChg chg="add mod">
          <ac:chgData name="Nayeemuddin Mohammed" userId="55b6bd64-0506-46a1-a9bd-995f397bbafb" providerId="ADAL" clId="{33B1492C-94B3-420E-BFFA-375CB511618F}" dt="2020-01-16T11:36:29.429" v="2442" actId="14100"/>
          <ac:spMkLst>
            <pc:docMk/>
            <pc:sldMk cId="625470330" sldId="1453"/>
            <ac:spMk id="24" creationId="{9AFC507A-402B-4AD3-945A-4DBC32AB1D7E}"/>
          </ac:spMkLst>
        </pc:spChg>
        <pc:spChg chg="add mod">
          <ac:chgData name="Nayeemuddin Mohammed" userId="55b6bd64-0506-46a1-a9bd-995f397bbafb" providerId="ADAL" clId="{33B1492C-94B3-420E-BFFA-375CB511618F}" dt="2020-01-16T11:59:05.544" v="2623" actId="14100"/>
          <ac:spMkLst>
            <pc:docMk/>
            <pc:sldMk cId="625470330" sldId="1453"/>
            <ac:spMk id="25" creationId="{979379F3-4771-4D14-A7C2-DCC055320C3C}"/>
          </ac:spMkLst>
        </pc:spChg>
        <pc:picChg chg="add mod">
          <ac:chgData name="Nayeemuddin Mohammed" userId="55b6bd64-0506-46a1-a9bd-995f397bbafb" providerId="ADAL" clId="{33B1492C-94B3-420E-BFFA-375CB511618F}" dt="2020-01-16T11:37:18.948" v="2448" actId="14100"/>
          <ac:picMkLst>
            <pc:docMk/>
            <pc:sldMk cId="625470330" sldId="1453"/>
            <ac:picMk id="3" creationId="{582390F8-6D71-4E03-83C9-1F69779FDC2F}"/>
          </ac:picMkLst>
        </pc:picChg>
      </pc:sldChg>
      <pc:sldChg chg="addSp delSp modSp add delAnim modAnim">
        <pc:chgData name="Nayeemuddin Mohammed" userId="55b6bd64-0506-46a1-a9bd-995f397bbafb" providerId="ADAL" clId="{33B1492C-94B3-420E-BFFA-375CB511618F}" dt="2020-01-16T12:13:04.335" v="2688" actId="14100"/>
        <pc:sldMkLst>
          <pc:docMk/>
          <pc:sldMk cId="764764111" sldId="1454"/>
        </pc:sldMkLst>
        <pc:spChg chg="mod">
          <ac:chgData name="Nayeemuddin Mohammed" userId="55b6bd64-0506-46a1-a9bd-995f397bbafb" providerId="ADAL" clId="{33B1492C-94B3-420E-BFFA-375CB511618F}" dt="2020-01-16T11:54:39.046" v="2580" actId="14100"/>
          <ac:spMkLst>
            <pc:docMk/>
            <pc:sldMk cId="764764111" sldId="1454"/>
            <ac:spMk id="4" creationId="{E65B5962-1D4A-43D6-AE31-90A0BB4A9853}"/>
          </ac:spMkLst>
        </pc:spChg>
        <pc:spChg chg="mod">
          <ac:chgData name="Nayeemuddin Mohammed" userId="55b6bd64-0506-46a1-a9bd-995f397bbafb" providerId="ADAL" clId="{33B1492C-94B3-420E-BFFA-375CB511618F}" dt="2020-01-16T11:54:39.046" v="2580" actId="14100"/>
          <ac:spMkLst>
            <pc:docMk/>
            <pc:sldMk cId="764764111" sldId="1454"/>
            <ac:spMk id="5" creationId="{C779CA1D-26A6-4A38-B75A-BAF1DC148DDE}"/>
          </ac:spMkLst>
        </pc:spChg>
        <pc:spChg chg="mod">
          <ac:chgData name="Nayeemuddin Mohammed" userId="55b6bd64-0506-46a1-a9bd-995f397bbafb" providerId="ADAL" clId="{33B1492C-94B3-420E-BFFA-375CB511618F}" dt="2020-01-16T12:13:04.335" v="2688" actId="14100"/>
          <ac:spMkLst>
            <pc:docMk/>
            <pc:sldMk cId="764764111" sldId="1454"/>
            <ac:spMk id="6" creationId="{6AA32F8F-4895-4576-9498-FB783FA4F3FB}"/>
          </ac:spMkLst>
        </pc:spChg>
        <pc:spChg chg="mod">
          <ac:chgData name="Nayeemuddin Mohammed" userId="55b6bd64-0506-46a1-a9bd-995f397bbafb" providerId="ADAL" clId="{33B1492C-94B3-420E-BFFA-375CB511618F}" dt="2020-01-16T11:54:06.183" v="2577" actId="14100"/>
          <ac:spMkLst>
            <pc:docMk/>
            <pc:sldMk cId="764764111" sldId="1454"/>
            <ac:spMk id="7" creationId="{E2E3463A-BF25-455C-9073-6DB986BA7400}"/>
          </ac:spMkLst>
        </pc:spChg>
        <pc:spChg chg="del mod">
          <ac:chgData name="Nayeemuddin Mohammed" userId="55b6bd64-0506-46a1-a9bd-995f397bbafb" providerId="ADAL" clId="{33B1492C-94B3-420E-BFFA-375CB511618F}" dt="2020-01-16T11:34:08.499" v="2420" actId="478"/>
          <ac:spMkLst>
            <pc:docMk/>
            <pc:sldMk cId="764764111" sldId="1454"/>
            <ac:spMk id="9" creationId="{5FDEF8DA-6720-4359-AF67-41C92D838B25}"/>
          </ac:spMkLst>
        </pc:spChg>
        <pc:spChg chg="del mod">
          <ac:chgData name="Nayeemuddin Mohammed" userId="55b6bd64-0506-46a1-a9bd-995f397bbafb" providerId="ADAL" clId="{33B1492C-94B3-420E-BFFA-375CB511618F}" dt="2020-01-14T13:04:03.398" v="1214" actId="478"/>
          <ac:spMkLst>
            <pc:docMk/>
            <pc:sldMk cId="764764111" sldId="1454"/>
            <ac:spMk id="14" creationId="{949099BE-8DA2-4CAC-A334-A02CA4C784A1}"/>
          </ac:spMkLst>
        </pc:spChg>
        <pc:spChg chg="mod">
          <ac:chgData name="Nayeemuddin Mohammed" userId="55b6bd64-0506-46a1-a9bd-995f397bbafb" providerId="ADAL" clId="{33B1492C-94B3-420E-BFFA-375CB511618F}" dt="2020-01-16T11:53:50.343" v="2575" actId="14100"/>
          <ac:spMkLst>
            <pc:docMk/>
            <pc:sldMk cId="764764111" sldId="1454"/>
            <ac:spMk id="15" creationId="{DB028238-1128-40AF-A8DD-77DF796E7064}"/>
          </ac:spMkLst>
        </pc:spChg>
        <pc:spChg chg="del mod">
          <ac:chgData name="Nayeemuddin Mohammed" userId="55b6bd64-0506-46a1-a9bd-995f397bbafb" providerId="ADAL" clId="{33B1492C-94B3-420E-BFFA-375CB511618F}" dt="2020-01-16T11:34:09.733" v="2421" actId="478"/>
          <ac:spMkLst>
            <pc:docMk/>
            <pc:sldMk cId="764764111" sldId="1454"/>
            <ac:spMk id="16" creationId="{037A17CF-C150-4FC8-82D3-AE66ABD85665}"/>
          </ac:spMkLst>
        </pc:spChg>
        <pc:spChg chg="mod">
          <ac:chgData name="Nayeemuddin Mohammed" userId="55b6bd64-0506-46a1-a9bd-995f397bbafb" providerId="ADAL" clId="{33B1492C-94B3-420E-BFFA-375CB511618F}" dt="2020-01-16T12:01:52.329" v="2645" actId="12"/>
          <ac:spMkLst>
            <pc:docMk/>
            <pc:sldMk cId="764764111" sldId="1454"/>
            <ac:spMk id="17" creationId="{C0220729-10B9-451C-A30B-4639A89FBF23}"/>
          </ac:spMkLst>
        </pc:spChg>
        <pc:spChg chg="mod">
          <ac:chgData name="Nayeemuddin Mohammed" userId="55b6bd64-0506-46a1-a9bd-995f397bbafb" providerId="ADAL" clId="{33B1492C-94B3-420E-BFFA-375CB511618F}" dt="2020-01-16T11:54:06.183" v="2577" actId="14100"/>
          <ac:spMkLst>
            <pc:docMk/>
            <pc:sldMk cId="764764111" sldId="1454"/>
            <ac:spMk id="18" creationId="{CFC4BDA7-833F-4B38-A560-E30688F9AFDF}"/>
          </ac:spMkLst>
        </pc:spChg>
        <pc:spChg chg="del">
          <ac:chgData name="Nayeemuddin Mohammed" userId="55b6bd64-0506-46a1-a9bd-995f397bbafb" providerId="ADAL" clId="{33B1492C-94B3-420E-BFFA-375CB511618F}" dt="2020-01-16T11:33:33.079" v="2415" actId="478"/>
          <ac:spMkLst>
            <pc:docMk/>
            <pc:sldMk cId="764764111" sldId="1454"/>
            <ac:spMk id="19" creationId="{76D0232B-983D-46D1-BFA8-638B5CCB2A67}"/>
          </ac:spMkLst>
        </pc:spChg>
        <pc:spChg chg="del">
          <ac:chgData name="Nayeemuddin Mohammed" userId="55b6bd64-0506-46a1-a9bd-995f397bbafb" providerId="ADAL" clId="{33B1492C-94B3-420E-BFFA-375CB511618F}" dt="2020-01-16T11:33:35.219" v="2416" actId="478"/>
          <ac:spMkLst>
            <pc:docMk/>
            <pc:sldMk cId="764764111" sldId="1454"/>
            <ac:spMk id="20" creationId="{EA5A3D73-DB4A-46B6-BD69-46F9E0408543}"/>
          </ac:spMkLst>
        </pc:spChg>
        <pc:spChg chg="add mod">
          <ac:chgData name="Nayeemuddin Mohammed" userId="55b6bd64-0506-46a1-a9bd-995f397bbafb" providerId="ADAL" clId="{33B1492C-94B3-420E-BFFA-375CB511618F}" dt="2020-01-16T11:53:50.343" v="2575" actId="14100"/>
          <ac:spMkLst>
            <pc:docMk/>
            <pc:sldMk cId="764764111" sldId="1454"/>
            <ac:spMk id="21" creationId="{97505A73-B0D4-466D-97C3-235D5CD3AF43}"/>
          </ac:spMkLst>
        </pc:spChg>
        <pc:spChg chg="add mod">
          <ac:chgData name="Nayeemuddin Mohammed" userId="55b6bd64-0506-46a1-a9bd-995f397bbafb" providerId="ADAL" clId="{33B1492C-94B3-420E-BFFA-375CB511618F}" dt="2020-01-16T11:54:54.639" v="2587" actId="14100"/>
          <ac:spMkLst>
            <pc:docMk/>
            <pc:sldMk cId="764764111" sldId="1454"/>
            <ac:spMk id="23" creationId="{16DC953E-3AA9-42F9-9B4B-28CFC0D0BB09}"/>
          </ac:spMkLst>
        </pc:spChg>
        <pc:spChg chg="add mod">
          <ac:chgData name="Nayeemuddin Mohammed" userId="55b6bd64-0506-46a1-a9bd-995f397bbafb" providerId="ADAL" clId="{33B1492C-94B3-420E-BFFA-375CB511618F}" dt="2020-01-16T11:55:12.713" v="2592" actId="12"/>
          <ac:spMkLst>
            <pc:docMk/>
            <pc:sldMk cId="764764111" sldId="1454"/>
            <ac:spMk id="24" creationId="{A284F4B1-04D5-4205-ABFB-F7CB3479C42E}"/>
          </ac:spMkLst>
        </pc:spChg>
        <pc:spChg chg="add mod">
          <ac:chgData name="Nayeemuddin Mohammed" userId="55b6bd64-0506-46a1-a9bd-995f397bbafb" providerId="ADAL" clId="{33B1492C-94B3-420E-BFFA-375CB511618F}" dt="2020-01-16T11:54:50.726" v="2585" actId="1076"/>
          <ac:spMkLst>
            <pc:docMk/>
            <pc:sldMk cId="764764111" sldId="1454"/>
            <ac:spMk id="25" creationId="{A63045EE-29E3-464F-9AFF-E1A9CD3ED513}"/>
          </ac:spMkLst>
        </pc:spChg>
        <pc:spChg chg="add mod">
          <ac:chgData name="Nayeemuddin Mohammed" userId="55b6bd64-0506-46a1-a9bd-995f397bbafb" providerId="ADAL" clId="{33B1492C-94B3-420E-BFFA-375CB511618F}" dt="2020-01-16T11:54:48.727" v="2584" actId="14100"/>
          <ac:spMkLst>
            <pc:docMk/>
            <pc:sldMk cId="764764111" sldId="1454"/>
            <ac:spMk id="26" creationId="{308AB424-342C-47DE-9D8B-C6039B42573B}"/>
          </ac:spMkLst>
        </pc:spChg>
        <pc:spChg chg="add mod">
          <ac:chgData name="Nayeemuddin Mohammed" userId="55b6bd64-0506-46a1-a9bd-995f397bbafb" providerId="ADAL" clId="{33B1492C-94B3-420E-BFFA-375CB511618F}" dt="2020-01-16T11:54:43.670" v="2582" actId="14100"/>
          <ac:spMkLst>
            <pc:docMk/>
            <pc:sldMk cId="764764111" sldId="1454"/>
            <ac:spMk id="27" creationId="{6C7249A3-CDF9-4989-AA1D-E4E94EF64C76}"/>
          </ac:spMkLst>
        </pc:spChg>
        <pc:picChg chg="add mod">
          <ac:chgData name="Nayeemuddin Mohammed" userId="55b6bd64-0506-46a1-a9bd-995f397bbafb" providerId="ADAL" clId="{33B1492C-94B3-420E-BFFA-375CB511618F}" dt="2020-01-16T11:36:08.756" v="2441" actId="1076"/>
          <ac:picMkLst>
            <pc:docMk/>
            <pc:sldMk cId="764764111" sldId="1454"/>
            <ac:picMk id="22" creationId="{4ACBF4E5-D9E6-4A7C-99F1-0AF8D8AFC5F7}"/>
          </ac:picMkLst>
        </pc:picChg>
      </pc:sldChg>
      <pc:sldChg chg="addSp delSp modSp add delAnim modAnim">
        <pc:chgData name="Nayeemuddin Mohammed" userId="55b6bd64-0506-46a1-a9bd-995f397bbafb" providerId="ADAL" clId="{33B1492C-94B3-420E-BFFA-375CB511618F}" dt="2020-01-16T12:14:24.653" v="2697" actId="14100"/>
        <pc:sldMkLst>
          <pc:docMk/>
          <pc:sldMk cId="2558753220" sldId="1455"/>
        </pc:sldMkLst>
        <pc:spChg chg="mod">
          <ac:chgData name="Nayeemuddin Mohammed" userId="55b6bd64-0506-46a1-a9bd-995f397bbafb" providerId="ADAL" clId="{33B1492C-94B3-420E-BFFA-375CB511618F}" dt="2020-01-16T11:56:21.342" v="2603" actId="14100"/>
          <ac:spMkLst>
            <pc:docMk/>
            <pc:sldMk cId="2558753220" sldId="1455"/>
            <ac:spMk id="4" creationId="{E65B5962-1D4A-43D6-AE31-90A0BB4A9853}"/>
          </ac:spMkLst>
        </pc:spChg>
        <pc:spChg chg="mod">
          <ac:chgData name="Nayeemuddin Mohammed" userId="55b6bd64-0506-46a1-a9bd-995f397bbafb" providerId="ADAL" clId="{33B1492C-94B3-420E-BFFA-375CB511618F}" dt="2020-01-16T11:56:21.342" v="2603" actId="14100"/>
          <ac:spMkLst>
            <pc:docMk/>
            <pc:sldMk cId="2558753220" sldId="1455"/>
            <ac:spMk id="5" creationId="{C779CA1D-26A6-4A38-B75A-BAF1DC148DDE}"/>
          </ac:spMkLst>
        </pc:spChg>
        <pc:spChg chg="mod">
          <ac:chgData name="Nayeemuddin Mohammed" userId="55b6bd64-0506-46a1-a9bd-995f397bbafb" providerId="ADAL" clId="{33B1492C-94B3-420E-BFFA-375CB511618F}" dt="2020-01-15T16:33:42.762" v="1450" actId="14100"/>
          <ac:spMkLst>
            <pc:docMk/>
            <pc:sldMk cId="2558753220" sldId="1455"/>
            <ac:spMk id="6" creationId="{6AA32F8F-4895-4576-9498-FB783FA4F3FB}"/>
          </ac:spMkLst>
        </pc:spChg>
        <pc:spChg chg="mod">
          <ac:chgData name="Nayeemuddin Mohammed" userId="55b6bd64-0506-46a1-a9bd-995f397bbafb" providerId="ADAL" clId="{33B1492C-94B3-420E-BFFA-375CB511618F}" dt="2020-01-16T11:55:36.311" v="2596" actId="14100"/>
          <ac:spMkLst>
            <pc:docMk/>
            <pc:sldMk cId="2558753220" sldId="1455"/>
            <ac:spMk id="7" creationId="{E2E3463A-BF25-455C-9073-6DB986BA7400}"/>
          </ac:spMkLst>
        </pc:spChg>
        <pc:spChg chg="mod">
          <ac:chgData name="Nayeemuddin Mohammed" userId="55b6bd64-0506-46a1-a9bd-995f397bbafb" providerId="ADAL" clId="{33B1492C-94B3-420E-BFFA-375CB511618F}" dt="2020-01-16T12:14:20.773" v="2696" actId="14100"/>
          <ac:spMkLst>
            <pc:docMk/>
            <pc:sldMk cId="2558753220" sldId="1455"/>
            <ac:spMk id="9" creationId="{5FDEF8DA-6720-4359-AF67-41C92D838B25}"/>
          </ac:spMkLst>
        </pc:spChg>
        <pc:spChg chg="del mod">
          <ac:chgData name="Nayeemuddin Mohammed" userId="55b6bd64-0506-46a1-a9bd-995f397bbafb" providerId="ADAL" clId="{33B1492C-94B3-420E-BFFA-375CB511618F}" dt="2020-01-14T13:05:49.491" v="1234" actId="478"/>
          <ac:spMkLst>
            <pc:docMk/>
            <pc:sldMk cId="2558753220" sldId="1455"/>
            <ac:spMk id="14" creationId="{949099BE-8DA2-4CAC-A334-A02CA4C784A1}"/>
          </ac:spMkLst>
        </pc:spChg>
        <pc:spChg chg="mod">
          <ac:chgData name="Nayeemuddin Mohammed" userId="55b6bd64-0506-46a1-a9bd-995f397bbafb" providerId="ADAL" clId="{33B1492C-94B3-420E-BFFA-375CB511618F}" dt="2020-01-16T11:31:09.032" v="2384" actId="14100"/>
          <ac:spMkLst>
            <pc:docMk/>
            <pc:sldMk cId="2558753220" sldId="1455"/>
            <ac:spMk id="15" creationId="{DB028238-1128-40AF-A8DD-77DF796E7064}"/>
          </ac:spMkLst>
        </pc:spChg>
        <pc:spChg chg="del mod">
          <ac:chgData name="Nayeemuddin Mohammed" userId="55b6bd64-0506-46a1-a9bd-995f397bbafb" providerId="ADAL" clId="{33B1492C-94B3-420E-BFFA-375CB511618F}" dt="2020-01-16T11:59:23.542" v="2627" actId="478"/>
          <ac:spMkLst>
            <pc:docMk/>
            <pc:sldMk cId="2558753220" sldId="1455"/>
            <ac:spMk id="16" creationId="{037A17CF-C150-4FC8-82D3-AE66ABD85665}"/>
          </ac:spMkLst>
        </pc:spChg>
        <pc:spChg chg="mod">
          <ac:chgData name="Nayeemuddin Mohammed" userId="55b6bd64-0506-46a1-a9bd-995f397bbafb" providerId="ADAL" clId="{33B1492C-94B3-420E-BFFA-375CB511618F}" dt="2020-01-16T11:56:03.752" v="2602" actId="12"/>
          <ac:spMkLst>
            <pc:docMk/>
            <pc:sldMk cId="2558753220" sldId="1455"/>
            <ac:spMk id="17" creationId="{C0220729-10B9-451C-A30B-4639A89FBF23}"/>
          </ac:spMkLst>
        </pc:spChg>
        <pc:spChg chg="mod">
          <ac:chgData name="Nayeemuddin Mohammed" userId="55b6bd64-0506-46a1-a9bd-995f397bbafb" providerId="ADAL" clId="{33B1492C-94B3-420E-BFFA-375CB511618F}" dt="2020-01-16T11:55:36.311" v="2596" actId="14100"/>
          <ac:spMkLst>
            <pc:docMk/>
            <pc:sldMk cId="2558753220" sldId="1455"/>
            <ac:spMk id="18" creationId="{CFC4BDA7-833F-4B38-A560-E30688F9AFDF}"/>
          </ac:spMkLst>
        </pc:spChg>
        <pc:spChg chg="del">
          <ac:chgData name="Nayeemuddin Mohammed" userId="55b6bd64-0506-46a1-a9bd-995f397bbafb" providerId="ADAL" clId="{33B1492C-94B3-420E-BFFA-375CB511618F}" dt="2020-01-16T11:31:49.605" v="2390" actId="478"/>
          <ac:spMkLst>
            <pc:docMk/>
            <pc:sldMk cId="2558753220" sldId="1455"/>
            <ac:spMk id="19" creationId="{76D0232B-983D-46D1-BFA8-638B5CCB2A67}"/>
          </ac:spMkLst>
        </pc:spChg>
        <pc:spChg chg="del mod">
          <ac:chgData name="Nayeemuddin Mohammed" userId="55b6bd64-0506-46a1-a9bd-995f397bbafb" providerId="ADAL" clId="{33B1492C-94B3-420E-BFFA-375CB511618F}" dt="2020-01-16T11:31:55.180" v="2392" actId="478"/>
          <ac:spMkLst>
            <pc:docMk/>
            <pc:sldMk cId="2558753220" sldId="1455"/>
            <ac:spMk id="20" creationId="{EA5A3D73-DB4A-46B6-BD69-46F9E0408543}"/>
          </ac:spMkLst>
        </pc:spChg>
        <pc:spChg chg="add mod">
          <ac:chgData name="Nayeemuddin Mohammed" userId="55b6bd64-0506-46a1-a9bd-995f397bbafb" providerId="ADAL" clId="{33B1492C-94B3-420E-BFFA-375CB511618F}" dt="2020-01-16T11:55:28.014" v="2594" actId="14"/>
          <ac:spMkLst>
            <pc:docMk/>
            <pc:sldMk cId="2558753220" sldId="1455"/>
            <ac:spMk id="21" creationId="{7BBE3FFB-A2A8-48DC-859B-81529C88A8F8}"/>
          </ac:spMkLst>
        </pc:spChg>
        <pc:spChg chg="add mod">
          <ac:chgData name="Nayeemuddin Mohammed" userId="55b6bd64-0506-46a1-a9bd-995f397bbafb" providerId="ADAL" clId="{33B1492C-94B3-420E-BFFA-375CB511618F}" dt="2020-01-16T11:32:14.408" v="2394" actId="1076"/>
          <ac:spMkLst>
            <pc:docMk/>
            <pc:sldMk cId="2558753220" sldId="1455"/>
            <ac:spMk id="22" creationId="{A286AF11-3193-4740-B409-182268C74635}"/>
          </ac:spMkLst>
        </pc:spChg>
        <pc:spChg chg="add mod">
          <ac:chgData name="Nayeemuddin Mohammed" userId="55b6bd64-0506-46a1-a9bd-995f397bbafb" providerId="ADAL" clId="{33B1492C-94B3-420E-BFFA-375CB511618F}" dt="2020-01-16T11:32:28.838" v="2397" actId="14100"/>
          <ac:spMkLst>
            <pc:docMk/>
            <pc:sldMk cId="2558753220" sldId="1455"/>
            <ac:spMk id="23" creationId="{E6C71855-2C22-424B-82C6-DB089EC899AC}"/>
          </ac:spMkLst>
        </pc:spChg>
        <pc:spChg chg="add mod">
          <ac:chgData name="Nayeemuddin Mohammed" userId="55b6bd64-0506-46a1-a9bd-995f397bbafb" providerId="ADAL" clId="{33B1492C-94B3-420E-BFFA-375CB511618F}" dt="2020-01-16T11:32:21.015" v="2395" actId="14100"/>
          <ac:spMkLst>
            <pc:docMk/>
            <pc:sldMk cId="2558753220" sldId="1455"/>
            <ac:spMk id="24" creationId="{4269446C-4E30-4B68-B068-DE4B43577C0B}"/>
          </ac:spMkLst>
        </pc:spChg>
        <pc:spChg chg="add mod">
          <ac:chgData name="Nayeemuddin Mohammed" userId="55b6bd64-0506-46a1-a9bd-995f397bbafb" providerId="ADAL" clId="{33B1492C-94B3-420E-BFFA-375CB511618F}" dt="2020-01-16T12:14:24.653" v="2697" actId="14100"/>
          <ac:spMkLst>
            <pc:docMk/>
            <pc:sldMk cId="2558753220" sldId="1455"/>
            <ac:spMk id="26" creationId="{07306E5B-0C4E-4848-97FB-A53C04396925}"/>
          </ac:spMkLst>
        </pc:spChg>
        <pc:picChg chg="add mod">
          <ac:chgData name="Nayeemuddin Mohammed" userId="55b6bd64-0506-46a1-a9bd-995f397bbafb" providerId="ADAL" clId="{33B1492C-94B3-420E-BFFA-375CB511618F}" dt="2020-01-16T11:36:04.037" v="2440" actId="1076"/>
          <ac:picMkLst>
            <pc:docMk/>
            <pc:sldMk cId="2558753220" sldId="1455"/>
            <ac:picMk id="25" creationId="{47C162AF-DB15-42B7-8C15-93531B7BBAD0}"/>
          </ac:picMkLst>
        </pc:picChg>
      </pc:sldChg>
      <pc:sldChg chg="addSp delSp modSp add del modAnim">
        <pc:chgData name="Nayeemuddin Mohammed" userId="55b6bd64-0506-46a1-a9bd-995f397bbafb" providerId="ADAL" clId="{33B1492C-94B3-420E-BFFA-375CB511618F}" dt="2020-01-16T04:16:32.601" v="2057" actId="47"/>
        <pc:sldMkLst>
          <pc:docMk/>
          <pc:sldMk cId="820605640" sldId="1456"/>
        </pc:sldMkLst>
        <pc:spChg chg="mod">
          <ac:chgData name="Nayeemuddin Mohammed" userId="55b6bd64-0506-46a1-a9bd-995f397bbafb" providerId="ADAL" clId="{33B1492C-94B3-420E-BFFA-375CB511618F}" dt="2020-01-15T16:52:43.837" v="1657" actId="20577"/>
          <ac:spMkLst>
            <pc:docMk/>
            <pc:sldMk cId="820605640" sldId="1456"/>
            <ac:spMk id="2" creationId="{00000000-0000-0000-0000-000000000000}"/>
          </ac:spMkLst>
        </pc:spChg>
        <pc:spChg chg="add del mod">
          <ac:chgData name="Nayeemuddin Mohammed" userId="55b6bd64-0506-46a1-a9bd-995f397bbafb" providerId="ADAL" clId="{33B1492C-94B3-420E-BFFA-375CB511618F}" dt="2020-01-15T16:56:21.823" v="1669" actId="478"/>
          <ac:spMkLst>
            <pc:docMk/>
            <pc:sldMk cId="820605640" sldId="1456"/>
            <ac:spMk id="3" creationId="{B9255D30-5319-41A2-98E3-B1E839285DA3}"/>
          </ac:spMkLst>
        </pc:spChg>
        <pc:spChg chg="mod">
          <ac:chgData name="Nayeemuddin Mohammed" userId="55b6bd64-0506-46a1-a9bd-995f397bbafb" providerId="ADAL" clId="{33B1492C-94B3-420E-BFFA-375CB511618F}" dt="2020-01-15T17:21:26.604" v="1918" actId="20577"/>
          <ac:spMkLst>
            <pc:docMk/>
            <pc:sldMk cId="820605640" sldId="1456"/>
            <ac:spMk id="4" creationId="{E65B5962-1D4A-43D6-AE31-90A0BB4A9853}"/>
          </ac:spMkLst>
        </pc:spChg>
        <pc:spChg chg="mod">
          <ac:chgData name="Nayeemuddin Mohammed" userId="55b6bd64-0506-46a1-a9bd-995f397bbafb" providerId="ADAL" clId="{33B1492C-94B3-420E-BFFA-375CB511618F}" dt="2020-01-15T17:06:47.877" v="1831" actId="14100"/>
          <ac:spMkLst>
            <pc:docMk/>
            <pc:sldMk cId="820605640" sldId="1456"/>
            <ac:spMk id="5" creationId="{C779CA1D-26A6-4A38-B75A-BAF1DC148DDE}"/>
          </ac:spMkLst>
        </pc:spChg>
        <pc:spChg chg="mod">
          <ac:chgData name="Nayeemuddin Mohammed" userId="55b6bd64-0506-46a1-a9bd-995f397bbafb" providerId="ADAL" clId="{33B1492C-94B3-420E-BFFA-375CB511618F}" dt="2020-01-15T17:22:18.286" v="2003" actId="6549"/>
          <ac:spMkLst>
            <pc:docMk/>
            <pc:sldMk cId="820605640" sldId="1456"/>
            <ac:spMk id="6" creationId="{6AA32F8F-4895-4576-9498-FB783FA4F3FB}"/>
          </ac:spMkLst>
        </pc:spChg>
        <pc:spChg chg="mod">
          <ac:chgData name="Nayeemuddin Mohammed" userId="55b6bd64-0506-46a1-a9bd-995f397bbafb" providerId="ADAL" clId="{33B1492C-94B3-420E-BFFA-375CB511618F}" dt="2020-01-15T17:02:20.402" v="1771" actId="14100"/>
          <ac:spMkLst>
            <pc:docMk/>
            <pc:sldMk cId="820605640" sldId="1456"/>
            <ac:spMk id="7" creationId="{E2E3463A-BF25-455C-9073-6DB986BA7400}"/>
          </ac:spMkLst>
        </pc:spChg>
        <pc:spChg chg="add mod">
          <ac:chgData name="Nayeemuddin Mohammed" userId="55b6bd64-0506-46a1-a9bd-995f397bbafb" providerId="ADAL" clId="{33B1492C-94B3-420E-BFFA-375CB511618F}" dt="2020-01-15T17:06:36.457" v="1830" actId="1035"/>
          <ac:spMkLst>
            <pc:docMk/>
            <pc:sldMk cId="820605640" sldId="1456"/>
            <ac:spMk id="8" creationId="{96645481-F4A1-481B-AE96-E273E1D820BA}"/>
          </ac:spMkLst>
        </pc:spChg>
        <pc:spChg chg="mod">
          <ac:chgData name="Nayeemuddin Mohammed" userId="55b6bd64-0506-46a1-a9bd-995f397bbafb" providerId="ADAL" clId="{33B1492C-94B3-420E-BFFA-375CB511618F}" dt="2020-01-15T17:07:05.278" v="1834" actId="1036"/>
          <ac:spMkLst>
            <pc:docMk/>
            <pc:sldMk cId="820605640" sldId="1456"/>
            <ac:spMk id="9" creationId="{5FDEF8DA-6720-4359-AF67-41C92D838B25}"/>
          </ac:spMkLst>
        </pc:spChg>
        <pc:spChg chg="mod">
          <ac:chgData name="Nayeemuddin Mohammed" userId="55b6bd64-0506-46a1-a9bd-995f397bbafb" providerId="ADAL" clId="{33B1492C-94B3-420E-BFFA-375CB511618F}" dt="2020-01-15T17:06:36.457" v="1830" actId="1035"/>
          <ac:spMkLst>
            <pc:docMk/>
            <pc:sldMk cId="820605640" sldId="1456"/>
            <ac:spMk id="14" creationId="{949099BE-8DA2-4CAC-A334-A02CA4C784A1}"/>
          </ac:spMkLst>
        </pc:spChg>
        <pc:spChg chg="mod">
          <ac:chgData name="Nayeemuddin Mohammed" userId="55b6bd64-0506-46a1-a9bd-995f397bbafb" providerId="ADAL" clId="{33B1492C-94B3-420E-BFFA-375CB511618F}" dt="2020-01-15T17:06:36.457" v="1830" actId="1035"/>
          <ac:spMkLst>
            <pc:docMk/>
            <pc:sldMk cId="820605640" sldId="1456"/>
            <ac:spMk id="15" creationId="{DB028238-1128-40AF-A8DD-77DF796E7064}"/>
          </ac:spMkLst>
        </pc:spChg>
        <pc:spChg chg="mod">
          <ac:chgData name="Nayeemuddin Mohammed" userId="55b6bd64-0506-46a1-a9bd-995f397bbafb" providerId="ADAL" clId="{33B1492C-94B3-420E-BFFA-375CB511618F}" dt="2020-01-15T17:06:56.329" v="1832" actId="14100"/>
          <ac:spMkLst>
            <pc:docMk/>
            <pc:sldMk cId="820605640" sldId="1456"/>
            <ac:spMk id="16" creationId="{037A17CF-C150-4FC8-82D3-AE66ABD85665}"/>
          </ac:spMkLst>
        </pc:spChg>
        <pc:spChg chg="mod">
          <ac:chgData name="Nayeemuddin Mohammed" userId="55b6bd64-0506-46a1-a9bd-995f397bbafb" providerId="ADAL" clId="{33B1492C-94B3-420E-BFFA-375CB511618F}" dt="2020-01-15T17:07:14.878" v="1835" actId="14100"/>
          <ac:spMkLst>
            <pc:docMk/>
            <pc:sldMk cId="820605640" sldId="1456"/>
            <ac:spMk id="17" creationId="{C0220729-10B9-451C-A30B-4639A89FBF23}"/>
          </ac:spMkLst>
        </pc:spChg>
        <pc:spChg chg="mod">
          <ac:chgData name="Nayeemuddin Mohammed" userId="55b6bd64-0506-46a1-a9bd-995f397bbafb" providerId="ADAL" clId="{33B1492C-94B3-420E-BFFA-375CB511618F}" dt="2020-01-15T17:07:05.278" v="1834" actId="1036"/>
          <ac:spMkLst>
            <pc:docMk/>
            <pc:sldMk cId="820605640" sldId="1456"/>
            <ac:spMk id="18" creationId="{CFC4BDA7-833F-4B38-A560-E30688F9AFDF}"/>
          </ac:spMkLst>
        </pc:spChg>
      </pc:sldChg>
      <pc:sldChg chg="add del">
        <pc:chgData name="Nayeemuddin Mohammed" userId="55b6bd64-0506-46a1-a9bd-995f397bbafb" providerId="ADAL" clId="{33B1492C-94B3-420E-BFFA-375CB511618F}" dt="2020-01-15T16:51:42.870" v="1647" actId="47"/>
        <pc:sldMkLst>
          <pc:docMk/>
          <pc:sldMk cId="1270678378" sldId="1456"/>
        </pc:sldMkLst>
      </pc:sldChg>
      <pc:sldChg chg="addSp delSp add del delAnim">
        <pc:chgData name="Nayeemuddin Mohammed" userId="55b6bd64-0506-46a1-a9bd-995f397bbafb" providerId="ADAL" clId="{33B1492C-94B3-420E-BFFA-375CB511618F}" dt="2020-01-15T17:09:30.439" v="1840" actId="47"/>
        <pc:sldMkLst>
          <pc:docMk/>
          <pc:sldMk cId="503662525" sldId="1457"/>
        </pc:sldMkLst>
        <pc:spChg chg="del">
          <ac:chgData name="Nayeemuddin Mohammed" userId="55b6bd64-0506-46a1-a9bd-995f397bbafb" providerId="ADAL" clId="{33B1492C-94B3-420E-BFFA-375CB511618F}" dt="2020-01-15T17:08:50.264" v="1838" actId="478"/>
          <ac:spMkLst>
            <pc:docMk/>
            <pc:sldMk cId="503662525" sldId="1457"/>
            <ac:spMk id="4" creationId="{E65B5962-1D4A-43D6-AE31-90A0BB4A9853}"/>
          </ac:spMkLst>
        </pc:spChg>
        <pc:spChg chg="del">
          <ac:chgData name="Nayeemuddin Mohammed" userId="55b6bd64-0506-46a1-a9bd-995f397bbafb" providerId="ADAL" clId="{33B1492C-94B3-420E-BFFA-375CB511618F}" dt="2020-01-15T17:08:50.264" v="1838" actId="478"/>
          <ac:spMkLst>
            <pc:docMk/>
            <pc:sldMk cId="503662525" sldId="1457"/>
            <ac:spMk id="5" creationId="{C779CA1D-26A6-4A38-B75A-BAF1DC148DDE}"/>
          </ac:spMkLst>
        </pc:spChg>
        <pc:spChg chg="del">
          <ac:chgData name="Nayeemuddin Mohammed" userId="55b6bd64-0506-46a1-a9bd-995f397bbafb" providerId="ADAL" clId="{33B1492C-94B3-420E-BFFA-375CB511618F}" dt="2020-01-15T17:08:50.264" v="1838" actId="478"/>
          <ac:spMkLst>
            <pc:docMk/>
            <pc:sldMk cId="503662525" sldId="1457"/>
            <ac:spMk id="6" creationId="{6AA32F8F-4895-4576-9498-FB783FA4F3FB}"/>
          </ac:spMkLst>
        </pc:spChg>
        <pc:spChg chg="del">
          <ac:chgData name="Nayeemuddin Mohammed" userId="55b6bd64-0506-46a1-a9bd-995f397bbafb" providerId="ADAL" clId="{33B1492C-94B3-420E-BFFA-375CB511618F}" dt="2020-01-15T17:08:50.264" v="1838" actId="478"/>
          <ac:spMkLst>
            <pc:docMk/>
            <pc:sldMk cId="503662525" sldId="1457"/>
            <ac:spMk id="7" creationId="{E2E3463A-BF25-455C-9073-6DB986BA7400}"/>
          </ac:spMkLst>
        </pc:spChg>
        <pc:spChg chg="del">
          <ac:chgData name="Nayeemuddin Mohammed" userId="55b6bd64-0506-46a1-a9bd-995f397bbafb" providerId="ADAL" clId="{33B1492C-94B3-420E-BFFA-375CB511618F}" dt="2020-01-15T17:08:50.264" v="1838" actId="478"/>
          <ac:spMkLst>
            <pc:docMk/>
            <pc:sldMk cId="503662525" sldId="1457"/>
            <ac:spMk id="8" creationId="{96645481-F4A1-481B-AE96-E273E1D820BA}"/>
          </ac:spMkLst>
        </pc:spChg>
        <pc:spChg chg="del">
          <ac:chgData name="Nayeemuddin Mohammed" userId="55b6bd64-0506-46a1-a9bd-995f397bbafb" providerId="ADAL" clId="{33B1492C-94B3-420E-BFFA-375CB511618F}" dt="2020-01-15T17:08:50.264" v="1838" actId="478"/>
          <ac:spMkLst>
            <pc:docMk/>
            <pc:sldMk cId="503662525" sldId="1457"/>
            <ac:spMk id="9" creationId="{5FDEF8DA-6720-4359-AF67-41C92D838B25}"/>
          </ac:spMkLst>
        </pc:spChg>
        <pc:spChg chg="del">
          <ac:chgData name="Nayeemuddin Mohammed" userId="55b6bd64-0506-46a1-a9bd-995f397bbafb" providerId="ADAL" clId="{33B1492C-94B3-420E-BFFA-375CB511618F}" dt="2020-01-15T17:08:50.264" v="1838" actId="478"/>
          <ac:spMkLst>
            <pc:docMk/>
            <pc:sldMk cId="503662525" sldId="1457"/>
            <ac:spMk id="14" creationId="{949099BE-8DA2-4CAC-A334-A02CA4C784A1}"/>
          </ac:spMkLst>
        </pc:spChg>
        <pc:spChg chg="del">
          <ac:chgData name="Nayeemuddin Mohammed" userId="55b6bd64-0506-46a1-a9bd-995f397bbafb" providerId="ADAL" clId="{33B1492C-94B3-420E-BFFA-375CB511618F}" dt="2020-01-15T17:08:46.480" v="1837" actId="478"/>
          <ac:spMkLst>
            <pc:docMk/>
            <pc:sldMk cId="503662525" sldId="1457"/>
            <ac:spMk id="15" creationId="{DB028238-1128-40AF-A8DD-77DF796E7064}"/>
          </ac:spMkLst>
        </pc:spChg>
        <pc:spChg chg="del">
          <ac:chgData name="Nayeemuddin Mohammed" userId="55b6bd64-0506-46a1-a9bd-995f397bbafb" providerId="ADAL" clId="{33B1492C-94B3-420E-BFFA-375CB511618F}" dt="2020-01-15T17:08:50.264" v="1838" actId="478"/>
          <ac:spMkLst>
            <pc:docMk/>
            <pc:sldMk cId="503662525" sldId="1457"/>
            <ac:spMk id="16" creationId="{037A17CF-C150-4FC8-82D3-AE66ABD85665}"/>
          </ac:spMkLst>
        </pc:spChg>
        <pc:spChg chg="del">
          <ac:chgData name="Nayeemuddin Mohammed" userId="55b6bd64-0506-46a1-a9bd-995f397bbafb" providerId="ADAL" clId="{33B1492C-94B3-420E-BFFA-375CB511618F}" dt="2020-01-15T17:08:50.264" v="1838" actId="478"/>
          <ac:spMkLst>
            <pc:docMk/>
            <pc:sldMk cId="503662525" sldId="1457"/>
            <ac:spMk id="17" creationId="{C0220729-10B9-451C-A30B-4639A89FBF23}"/>
          </ac:spMkLst>
        </pc:spChg>
        <pc:spChg chg="del">
          <ac:chgData name="Nayeemuddin Mohammed" userId="55b6bd64-0506-46a1-a9bd-995f397bbafb" providerId="ADAL" clId="{33B1492C-94B3-420E-BFFA-375CB511618F}" dt="2020-01-15T17:08:50.264" v="1838" actId="478"/>
          <ac:spMkLst>
            <pc:docMk/>
            <pc:sldMk cId="503662525" sldId="1457"/>
            <ac:spMk id="18" creationId="{CFC4BDA7-833F-4B38-A560-E30688F9AFDF}"/>
          </ac:spMkLst>
        </pc:spChg>
        <pc:picChg chg="add">
          <ac:chgData name="Nayeemuddin Mohammed" userId="55b6bd64-0506-46a1-a9bd-995f397bbafb" providerId="ADAL" clId="{33B1492C-94B3-420E-BFFA-375CB511618F}" dt="2020-01-15T17:09:25.644" v="1839" actId="47"/>
          <ac:picMkLst>
            <pc:docMk/>
            <pc:sldMk cId="503662525" sldId="1457"/>
            <ac:picMk id="3" creationId="{FB866307-A968-468D-9705-EE3976B8E58A}"/>
          </ac:picMkLst>
        </pc:picChg>
      </pc:sldChg>
      <pc:sldChg chg="addSp delSp modSp add delAnim modAnim">
        <pc:chgData name="Nayeemuddin Mohammed" userId="55b6bd64-0506-46a1-a9bd-995f397bbafb" providerId="ADAL" clId="{33B1492C-94B3-420E-BFFA-375CB511618F}" dt="2020-01-15T17:31:13.246" v="2056" actId="14100"/>
        <pc:sldMkLst>
          <pc:docMk/>
          <pc:sldMk cId="851293976" sldId="1457"/>
        </pc:sldMkLst>
        <pc:spChg chg="del mod">
          <ac:chgData name="Nayeemuddin Mohammed" userId="55b6bd64-0506-46a1-a9bd-995f397bbafb" providerId="ADAL" clId="{33B1492C-94B3-420E-BFFA-375CB511618F}" dt="2020-01-15T17:30:49.453" v="2045" actId="478"/>
          <ac:spMkLst>
            <pc:docMk/>
            <pc:sldMk cId="851293976" sldId="1457"/>
            <ac:spMk id="2" creationId="{00000000-0000-0000-0000-000000000000}"/>
          </ac:spMkLst>
        </pc:spChg>
        <pc:spChg chg="add mod">
          <ac:chgData name="Nayeemuddin Mohammed" userId="55b6bd64-0506-46a1-a9bd-995f397bbafb" providerId="ADAL" clId="{33B1492C-94B3-420E-BFFA-375CB511618F}" dt="2020-01-15T17:31:13.246" v="2056" actId="14100"/>
          <ac:spMkLst>
            <pc:docMk/>
            <pc:sldMk cId="851293976" sldId="1457"/>
            <ac:spMk id="3" creationId="{7FC33333-4868-4CEA-BDC2-1FAF2950AF3B}"/>
          </ac:spMkLst>
        </pc:spChg>
        <pc:spChg chg="del">
          <ac:chgData name="Nayeemuddin Mohammed" userId="55b6bd64-0506-46a1-a9bd-995f397bbafb" providerId="ADAL" clId="{33B1492C-94B3-420E-BFFA-375CB511618F}" dt="2020-01-15T17:26:37.161" v="2020" actId="478"/>
          <ac:spMkLst>
            <pc:docMk/>
            <pc:sldMk cId="851293976" sldId="1457"/>
            <ac:spMk id="4" creationId="{E65B5962-1D4A-43D6-AE31-90A0BB4A9853}"/>
          </ac:spMkLst>
        </pc:spChg>
        <pc:spChg chg="del">
          <ac:chgData name="Nayeemuddin Mohammed" userId="55b6bd64-0506-46a1-a9bd-995f397bbafb" providerId="ADAL" clId="{33B1492C-94B3-420E-BFFA-375CB511618F}" dt="2020-01-15T17:26:37.161" v="2020" actId="478"/>
          <ac:spMkLst>
            <pc:docMk/>
            <pc:sldMk cId="851293976" sldId="1457"/>
            <ac:spMk id="5" creationId="{C779CA1D-26A6-4A38-B75A-BAF1DC148DDE}"/>
          </ac:spMkLst>
        </pc:spChg>
        <pc:spChg chg="del">
          <ac:chgData name="Nayeemuddin Mohammed" userId="55b6bd64-0506-46a1-a9bd-995f397bbafb" providerId="ADAL" clId="{33B1492C-94B3-420E-BFFA-375CB511618F}" dt="2020-01-15T17:26:37.161" v="2020" actId="478"/>
          <ac:spMkLst>
            <pc:docMk/>
            <pc:sldMk cId="851293976" sldId="1457"/>
            <ac:spMk id="6" creationId="{6AA32F8F-4895-4576-9498-FB783FA4F3FB}"/>
          </ac:spMkLst>
        </pc:spChg>
        <pc:spChg chg="del">
          <ac:chgData name="Nayeemuddin Mohammed" userId="55b6bd64-0506-46a1-a9bd-995f397bbafb" providerId="ADAL" clId="{33B1492C-94B3-420E-BFFA-375CB511618F}" dt="2020-01-15T17:26:37.161" v="2020" actId="478"/>
          <ac:spMkLst>
            <pc:docMk/>
            <pc:sldMk cId="851293976" sldId="1457"/>
            <ac:spMk id="7" creationId="{E2E3463A-BF25-455C-9073-6DB986BA7400}"/>
          </ac:spMkLst>
        </pc:spChg>
        <pc:spChg chg="del">
          <ac:chgData name="Nayeemuddin Mohammed" userId="55b6bd64-0506-46a1-a9bd-995f397bbafb" providerId="ADAL" clId="{33B1492C-94B3-420E-BFFA-375CB511618F}" dt="2020-01-15T17:26:37.161" v="2020" actId="478"/>
          <ac:spMkLst>
            <pc:docMk/>
            <pc:sldMk cId="851293976" sldId="1457"/>
            <ac:spMk id="9" creationId="{5FDEF8DA-6720-4359-AF67-41C92D838B25}"/>
          </ac:spMkLst>
        </pc:spChg>
        <pc:spChg chg="del">
          <ac:chgData name="Nayeemuddin Mohammed" userId="55b6bd64-0506-46a1-a9bd-995f397bbafb" providerId="ADAL" clId="{33B1492C-94B3-420E-BFFA-375CB511618F}" dt="2020-01-15T17:26:37.161" v="2020" actId="478"/>
          <ac:spMkLst>
            <pc:docMk/>
            <pc:sldMk cId="851293976" sldId="1457"/>
            <ac:spMk id="14" creationId="{949099BE-8DA2-4CAC-A334-A02CA4C784A1}"/>
          </ac:spMkLst>
        </pc:spChg>
        <pc:spChg chg="del">
          <ac:chgData name="Nayeemuddin Mohammed" userId="55b6bd64-0506-46a1-a9bd-995f397bbafb" providerId="ADAL" clId="{33B1492C-94B3-420E-BFFA-375CB511618F}" dt="2020-01-15T17:26:37.161" v="2020" actId="478"/>
          <ac:spMkLst>
            <pc:docMk/>
            <pc:sldMk cId="851293976" sldId="1457"/>
            <ac:spMk id="15" creationId="{DB028238-1128-40AF-A8DD-77DF796E7064}"/>
          </ac:spMkLst>
        </pc:spChg>
        <pc:spChg chg="del">
          <ac:chgData name="Nayeemuddin Mohammed" userId="55b6bd64-0506-46a1-a9bd-995f397bbafb" providerId="ADAL" clId="{33B1492C-94B3-420E-BFFA-375CB511618F}" dt="2020-01-15T17:26:37.161" v="2020" actId="478"/>
          <ac:spMkLst>
            <pc:docMk/>
            <pc:sldMk cId="851293976" sldId="1457"/>
            <ac:spMk id="16" creationId="{037A17CF-C150-4FC8-82D3-AE66ABD85665}"/>
          </ac:spMkLst>
        </pc:spChg>
        <pc:spChg chg="del">
          <ac:chgData name="Nayeemuddin Mohammed" userId="55b6bd64-0506-46a1-a9bd-995f397bbafb" providerId="ADAL" clId="{33B1492C-94B3-420E-BFFA-375CB511618F}" dt="2020-01-15T17:26:37.161" v="2020" actId="478"/>
          <ac:spMkLst>
            <pc:docMk/>
            <pc:sldMk cId="851293976" sldId="1457"/>
            <ac:spMk id="17" creationId="{C0220729-10B9-451C-A30B-4639A89FBF23}"/>
          </ac:spMkLst>
        </pc:spChg>
        <pc:spChg chg="del">
          <ac:chgData name="Nayeemuddin Mohammed" userId="55b6bd64-0506-46a1-a9bd-995f397bbafb" providerId="ADAL" clId="{33B1492C-94B3-420E-BFFA-375CB511618F}" dt="2020-01-15T17:26:37.161" v="2020" actId="478"/>
          <ac:spMkLst>
            <pc:docMk/>
            <pc:sldMk cId="851293976" sldId="1457"/>
            <ac:spMk id="18" creationId="{CFC4BDA7-833F-4B38-A560-E30688F9AFDF}"/>
          </ac:spMkLst>
        </pc:spChg>
        <pc:spChg chg="del">
          <ac:chgData name="Nayeemuddin Mohammed" userId="55b6bd64-0506-46a1-a9bd-995f397bbafb" providerId="ADAL" clId="{33B1492C-94B3-420E-BFFA-375CB511618F}" dt="2020-01-15T17:26:43.596" v="2022" actId="478"/>
          <ac:spMkLst>
            <pc:docMk/>
            <pc:sldMk cId="851293976" sldId="1457"/>
            <ac:spMk id="19" creationId="{76D0232B-983D-46D1-BFA8-638B5CCB2A67}"/>
          </ac:spMkLst>
        </pc:spChg>
        <pc:spChg chg="del mod">
          <ac:chgData name="Nayeemuddin Mohammed" userId="55b6bd64-0506-46a1-a9bd-995f397bbafb" providerId="ADAL" clId="{33B1492C-94B3-420E-BFFA-375CB511618F}" dt="2020-01-15T17:26:45.788" v="2024" actId="478"/>
          <ac:spMkLst>
            <pc:docMk/>
            <pc:sldMk cId="851293976" sldId="1457"/>
            <ac:spMk id="20" creationId="{EA5A3D73-DB4A-46B6-BD69-46F9E0408543}"/>
          </ac:spMkLst>
        </pc:spChg>
      </pc:sldChg>
      <pc:sldChg chg="addSp modSp add ord modAnim">
        <pc:chgData name="Nayeemuddin Mohammed" userId="55b6bd64-0506-46a1-a9bd-995f397bbafb" providerId="ADAL" clId="{33B1492C-94B3-420E-BFFA-375CB511618F}" dt="2020-01-16T12:09:20.814" v="2682" actId="1076"/>
        <pc:sldMkLst>
          <pc:docMk/>
          <pc:sldMk cId="4017753910" sldId="1458"/>
        </pc:sldMkLst>
        <pc:spChg chg="mod">
          <ac:chgData name="Nayeemuddin Mohammed" userId="55b6bd64-0506-46a1-a9bd-995f397bbafb" providerId="ADAL" clId="{33B1492C-94B3-420E-BFFA-375CB511618F}" dt="2020-01-16T11:48:03.727" v="2500" actId="1076"/>
          <ac:spMkLst>
            <pc:docMk/>
            <pc:sldMk cId="4017753910" sldId="1458"/>
            <ac:spMk id="4" creationId="{E65B5962-1D4A-43D6-AE31-90A0BB4A9853}"/>
          </ac:spMkLst>
        </pc:spChg>
        <pc:spChg chg="mod">
          <ac:chgData name="Nayeemuddin Mohammed" userId="55b6bd64-0506-46a1-a9bd-995f397bbafb" providerId="ADAL" clId="{33B1492C-94B3-420E-BFFA-375CB511618F}" dt="2020-01-16T11:46:26.340" v="2479" actId="14100"/>
          <ac:spMkLst>
            <pc:docMk/>
            <pc:sldMk cId="4017753910" sldId="1458"/>
            <ac:spMk id="5" creationId="{C779CA1D-26A6-4A38-B75A-BAF1DC148DDE}"/>
          </ac:spMkLst>
        </pc:spChg>
        <pc:spChg chg="mod">
          <ac:chgData name="Nayeemuddin Mohammed" userId="55b6bd64-0506-46a1-a9bd-995f397bbafb" providerId="ADAL" clId="{33B1492C-94B3-420E-BFFA-375CB511618F}" dt="2020-01-16T11:45:48.643" v="2475" actId="20577"/>
          <ac:spMkLst>
            <pc:docMk/>
            <pc:sldMk cId="4017753910" sldId="1458"/>
            <ac:spMk id="6" creationId="{6AA32F8F-4895-4576-9498-FB783FA4F3FB}"/>
          </ac:spMkLst>
        </pc:spChg>
        <pc:spChg chg="mod">
          <ac:chgData name="Nayeemuddin Mohammed" userId="55b6bd64-0506-46a1-a9bd-995f397bbafb" providerId="ADAL" clId="{33B1492C-94B3-420E-BFFA-375CB511618F}" dt="2020-01-16T11:42:19.426" v="2459" actId="1076"/>
          <ac:spMkLst>
            <pc:docMk/>
            <pc:sldMk cId="4017753910" sldId="1458"/>
            <ac:spMk id="7" creationId="{E2E3463A-BF25-455C-9073-6DB986BA7400}"/>
          </ac:spMkLst>
        </pc:spChg>
        <pc:spChg chg="mod">
          <ac:chgData name="Nayeemuddin Mohammed" userId="55b6bd64-0506-46a1-a9bd-995f397bbafb" providerId="ADAL" clId="{33B1492C-94B3-420E-BFFA-375CB511618F}" dt="2020-01-16T12:08:11.286" v="2674" actId="14100"/>
          <ac:spMkLst>
            <pc:docMk/>
            <pc:sldMk cId="4017753910" sldId="1458"/>
            <ac:spMk id="8" creationId="{AD5D4955-6D28-4C1A-B7EB-A350F6EE2786}"/>
          </ac:spMkLst>
        </pc:spChg>
        <pc:spChg chg="mod">
          <ac:chgData name="Nayeemuddin Mohammed" userId="55b6bd64-0506-46a1-a9bd-995f397bbafb" providerId="ADAL" clId="{33B1492C-94B3-420E-BFFA-375CB511618F}" dt="2020-01-16T12:08:11.286" v="2674" actId="14100"/>
          <ac:spMkLst>
            <pc:docMk/>
            <pc:sldMk cId="4017753910" sldId="1458"/>
            <ac:spMk id="9" creationId="{5FDEF8DA-6720-4359-AF67-41C92D838B25}"/>
          </ac:spMkLst>
        </pc:spChg>
        <pc:spChg chg="mod">
          <ac:chgData name="Nayeemuddin Mohammed" userId="55b6bd64-0506-46a1-a9bd-995f397bbafb" providerId="ADAL" clId="{33B1492C-94B3-420E-BFFA-375CB511618F}" dt="2020-01-16T11:48:19.602" v="2508" actId="1038"/>
          <ac:spMkLst>
            <pc:docMk/>
            <pc:sldMk cId="4017753910" sldId="1458"/>
            <ac:spMk id="11" creationId="{B0C52A66-2390-4368-8C85-55C6E684A5EA}"/>
          </ac:spMkLst>
        </pc:spChg>
        <pc:spChg chg="mod">
          <ac:chgData name="Nayeemuddin Mohammed" userId="55b6bd64-0506-46a1-a9bd-995f397bbafb" providerId="ADAL" clId="{33B1492C-94B3-420E-BFFA-375CB511618F}" dt="2020-01-16T12:09:20.814" v="2682" actId="1076"/>
          <ac:spMkLst>
            <pc:docMk/>
            <pc:sldMk cId="4017753910" sldId="1458"/>
            <ac:spMk id="12" creationId="{2A958091-7F85-433E-8C29-C4F7B6A37936}"/>
          </ac:spMkLst>
        </pc:spChg>
        <pc:spChg chg="mod">
          <ac:chgData name="Nayeemuddin Mohammed" userId="55b6bd64-0506-46a1-a9bd-995f397bbafb" providerId="ADAL" clId="{33B1492C-94B3-420E-BFFA-375CB511618F}" dt="2020-01-16T12:08:11.286" v="2674" actId="14100"/>
          <ac:spMkLst>
            <pc:docMk/>
            <pc:sldMk cId="4017753910" sldId="1458"/>
            <ac:spMk id="13" creationId="{2E6357A5-7617-4141-A006-647E6EE69F27}"/>
          </ac:spMkLst>
        </pc:spChg>
        <pc:spChg chg="mod">
          <ac:chgData name="Nayeemuddin Mohammed" userId="55b6bd64-0506-46a1-a9bd-995f397bbafb" providerId="ADAL" clId="{33B1492C-94B3-420E-BFFA-375CB511618F}" dt="2020-01-16T12:08:11.286" v="2674" actId="14100"/>
          <ac:spMkLst>
            <pc:docMk/>
            <pc:sldMk cId="4017753910" sldId="1458"/>
            <ac:spMk id="14" creationId="{949099BE-8DA2-4CAC-A334-A02CA4C784A1}"/>
          </ac:spMkLst>
        </pc:spChg>
        <pc:spChg chg="mod">
          <ac:chgData name="Nayeemuddin Mohammed" userId="55b6bd64-0506-46a1-a9bd-995f397bbafb" providerId="ADAL" clId="{33B1492C-94B3-420E-BFFA-375CB511618F}" dt="2020-01-16T12:08:11.286" v="2674" actId="14100"/>
          <ac:spMkLst>
            <pc:docMk/>
            <pc:sldMk cId="4017753910" sldId="1458"/>
            <ac:spMk id="15" creationId="{DB028238-1128-40AF-A8DD-77DF796E7064}"/>
          </ac:spMkLst>
        </pc:spChg>
        <pc:spChg chg="mod">
          <ac:chgData name="Nayeemuddin Mohammed" userId="55b6bd64-0506-46a1-a9bd-995f397bbafb" providerId="ADAL" clId="{33B1492C-94B3-420E-BFFA-375CB511618F}" dt="2020-01-16T12:08:11.286" v="2674" actId="14100"/>
          <ac:spMkLst>
            <pc:docMk/>
            <pc:sldMk cId="4017753910" sldId="1458"/>
            <ac:spMk id="17" creationId="{C0220729-10B9-451C-A30B-4639A89FBF23}"/>
          </ac:spMkLst>
        </pc:spChg>
        <pc:spChg chg="mod">
          <ac:chgData name="Nayeemuddin Mohammed" userId="55b6bd64-0506-46a1-a9bd-995f397bbafb" providerId="ADAL" clId="{33B1492C-94B3-420E-BFFA-375CB511618F}" dt="2020-01-16T12:08:11.286" v="2674" actId="14100"/>
          <ac:spMkLst>
            <pc:docMk/>
            <pc:sldMk cId="4017753910" sldId="1458"/>
            <ac:spMk id="18" creationId="{CFC4BDA7-833F-4B38-A560-E30688F9AFDF}"/>
          </ac:spMkLst>
        </pc:spChg>
        <pc:picChg chg="add mod">
          <ac:chgData name="Nayeemuddin Mohammed" userId="55b6bd64-0506-46a1-a9bd-995f397bbafb" providerId="ADAL" clId="{33B1492C-94B3-420E-BFFA-375CB511618F}" dt="2020-01-16T11:27:42.370" v="2351" actId="1035"/>
          <ac:picMkLst>
            <pc:docMk/>
            <pc:sldMk cId="4017753910" sldId="1458"/>
            <ac:picMk id="3" creationId="{450A2C1E-C14A-4D84-B8D7-7AC10908E87E}"/>
          </ac:picMkLst>
        </pc:picChg>
      </pc:sldChg>
      <pc:sldChg chg="add">
        <pc:chgData name="Nayeemuddin Mohammed" userId="55b6bd64-0506-46a1-a9bd-995f397bbafb" providerId="ADAL" clId="{33B1492C-94B3-420E-BFFA-375CB511618F}" dt="2020-01-16T04:16:45.143" v="2058" actId="1076"/>
        <pc:sldMkLst>
          <pc:docMk/>
          <pc:sldMk cId="3075252116" sldId="1459"/>
        </pc:sldMkLst>
      </pc:sldChg>
      <pc:sldChg chg="addSp delSp modSp add del">
        <pc:chgData name="Nayeemuddin Mohammed" userId="55b6bd64-0506-46a1-a9bd-995f397bbafb" providerId="ADAL" clId="{33B1492C-94B3-420E-BFFA-375CB511618F}" dt="2020-01-16T12:05:13.032" v="2664" actId="47"/>
        <pc:sldMkLst>
          <pc:docMk/>
          <pc:sldMk cId="1426688605" sldId="1460"/>
        </pc:sldMkLst>
        <pc:spChg chg="del mod topLvl">
          <ac:chgData name="Nayeemuddin Mohammed" userId="55b6bd64-0506-46a1-a9bd-995f397bbafb" providerId="ADAL" clId="{33B1492C-94B3-420E-BFFA-375CB511618F}" dt="2020-01-16T08:43:06.483" v="2145" actId="478"/>
          <ac:spMkLst>
            <pc:docMk/>
            <pc:sldMk cId="1426688605" sldId="1460"/>
            <ac:spMk id="3" creationId="{AEB6FD1E-3B29-47D0-9805-C981FAC745D3}"/>
          </ac:spMkLst>
        </pc:spChg>
        <pc:spChg chg="add mod">
          <ac:chgData name="Nayeemuddin Mohammed" userId="55b6bd64-0506-46a1-a9bd-995f397bbafb" providerId="ADAL" clId="{33B1492C-94B3-420E-BFFA-375CB511618F}" dt="2020-01-16T08:54:06.012" v="2240" actId="1076"/>
          <ac:spMkLst>
            <pc:docMk/>
            <pc:sldMk cId="1426688605" sldId="1460"/>
            <ac:spMk id="4" creationId="{A31E5EF5-328F-4230-BD0B-FF434D6802C9}"/>
          </ac:spMkLst>
        </pc:spChg>
        <pc:spChg chg="add del mod">
          <ac:chgData name="Nayeemuddin Mohammed" userId="55b6bd64-0506-46a1-a9bd-995f397bbafb" providerId="ADAL" clId="{33B1492C-94B3-420E-BFFA-375CB511618F}" dt="2020-01-16T08:50:50.349" v="2211" actId="478"/>
          <ac:spMkLst>
            <pc:docMk/>
            <pc:sldMk cId="1426688605" sldId="1460"/>
            <ac:spMk id="5" creationId="{B238918D-94DA-4539-958F-99AC683A2436}"/>
          </ac:spMkLst>
        </pc:spChg>
        <pc:spChg chg="add del mod">
          <ac:chgData name="Nayeemuddin Mohammed" userId="55b6bd64-0506-46a1-a9bd-995f397bbafb" providerId="ADAL" clId="{33B1492C-94B3-420E-BFFA-375CB511618F}" dt="2020-01-16T08:51:46.666" v="2219" actId="478"/>
          <ac:spMkLst>
            <pc:docMk/>
            <pc:sldMk cId="1426688605" sldId="1460"/>
            <ac:spMk id="8" creationId="{37E8C0C9-A173-4057-8210-8D15C852EBCB}"/>
          </ac:spMkLst>
        </pc:spChg>
        <pc:spChg chg="del mod topLvl">
          <ac:chgData name="Nayeemuddin Mohammed" userId="55b6bd64-0506-46a1-a9bd-995f397bbafb" providerId="ADAL" clId="{33B1492C-94B3-420E-BFFA-375CB511618F}" dt="2020-01-16T08:43:06.483" v="2145" actId="478"/>
          <ac:spMkLst>
            <pc:docMk/>
            <pc:sldMk cId="1426688605" sldId="1460"/>
            <ac:spMk id="17" creationId="{5187B389-D592-4726-B21F-1A40A58D2034}"/>
          </ac:spMkLst>
        </pc:spChg>
        <pc:spChg chg="del mod topLvl">
          <ac:chgData name="Nayeemuddin Mohammed" userId="55b6bd64-0506-46a1-a9bd-995f397bbafb" providerId="ADAL" clId="{33B1492C-94B3-420E-BFFA-375CB511618F}" dt="2020-01-16T08:43:06.483" v="2145" actId="478"/>
          <ac:spMkLst>
            <pc:docMk/>
            <pc:sldMk cId="1426688605" sldId="1460"/>
            <ac:spMk id="19" creationId="{363EDE90-EB5E-4B12-B307-B7327CAE3AE1}"/>
          </ac:spMkLst>
        </pc:spChg>
        <pc:spChg chg="del mod topLvl">
          <ac:chgData name="Nayeemuddin Mohammed" userId="55b6bd64-0506-46a1-a9bd-995f397bbafb" providerId="ADAL" clId="{33B1492C-94B3-420E-BFFA-375CB511618F}" dt="2020-01-16T08:43:06.483" v="2145" actId="478"/>
          <ac:spMkLst>
            <pc:docMk/>
            <pc:sldMk cId="1426688605" sldId="1460"/>
            <ac:spMk id="20" creationId="{59CACA4E-445C-4600-85D4-8934BDA5BCDC}"/>
          </ac:spMkLst>
        </pc:spChg>
        <pc:spChg chg="del mod topLvl">
          <ac:chgData name="Nayeemuddin Mohammed" userId="55b6bd64-0506-46a1-a9bd-995f397bbafb" providerId="ADAL" clId="{33B1492C-94B3-420E-BFFA-375CB511618F}" dt="2020-01-16T08:43:06.483" v="2145" actId="478"/>
          <ac:spMkLst>
            <pc:docMk/>
            <pc:sldMk cId="1426688605" sldId="1460"/>
            <ac:spMk id="21" creationId="{A38ACCB1-93C0-4713-9F90-4B74F6DE0331}"/>
          </ac:spMkLst>
        </pc:spChg>
        <pc:spChg chg="del mod topLvl">
          <ac:chgData name="Nayeemuddin Mohammed" userId="55b6bd64-0506-46a1-a9bd-995f397bbafb" providerId="ADAL" clId="{33B1492C-94B3-420E-BFFA-375CB511618F}" dt="2020-01-16T08:43:06.483" v="2145" actId="478"/>
          <ac:spMkLst>
            <pc:docMk/>
            <pc:sldMk cId="1426688605" sldId="1460"/>
            <ac:spMk id="22" creationId="{689F5422-278A-4E37-9E01-6E1F2936FDB1}"/>
          </ac:spMkLst>
        </pc:spChg>
        <pc:spChg chg="del mod topLvl">
          <ac:chgData name="Nayeemuddin Mohammed" userId="55b6bd64-0506-46a1-a9bd-995f397bbafb" providerId="ADAL" clId="{33B1492C-94B3-420E-BFFA-375CB511618F}" dt="2020-01-16T08:43:06.483" v="2145" actId="478"/>
          <ac:spMkLst>
            <pc:docMk/>
            <pc:sldMk cId="1426688605" sldId="1460"/>
            <ac:spMk id="23" creationId="{557D90D0-08A7-4763-AA9B-AE343BD1FB6A}"/>
          </ac:spMkLst>
        </pc:spChg>
        <pc:spChg chg="mod topLvl">
          <ac:chgData name="Nayeemuddin Mohammed" userId="55b6bd64-0506-46a1-a9bd-995f397bbafb" providerId="ADAL" clId="{33B1492C-94B3-420E-BFFA-375CB511618F}" dt="2020-01-16T08:58:34.133" v="2290" actId="164"/>
          <ac:spMkLst>
            <pc:docMk/>
            <pc:sldMk cId="1426688605" sldId="1460"/>
            <ac:spMk id="24" creationId="{7984D23C-A960-4037-81F2-180BF8EAEBD6}"/>
          </ac:spMkLst>
        </pc:spChg>
        <pc:spChg chg="del mod topLvl">
          <ac:chgData name="Nayeemuddin Mohammed" userId="55b6bd64-0506-46a1-a9bd-995f397bbafb" providerId="ADAL" clId="{33B1492C-94B3-420E-BFFA-375CB511618F}" dt="2020-01-16T08:43:06.483" v="2145" actId="478"/>
          <ac:spMkLst>
            <pc:docMk/>
            <pc:sldMk cId="1426688605" sldId="1460"/>
            <ac:spMk id="25" creationId="{5D7142E3-3B1E-4D29-B42C-421E76C36A49}"/>
          </ac:spMkLst>
        </pc:spChg>
        <pc:spChg chg="del mod topLvl">
          <ac:chgData name="Nayeemuddin Mohammed" userId="55b6bd64-0506-46a1-a9bd-995f397bbafb" providerId="ADAL" clId="{33B1492C-94B3-420E-BFFA-375CB511618F}" dt="2020-01-16T08:43:06.483" v="2145" actId="478"/>
          <ac:spMkLst>
            <pc:docMk/>
            <pc:sldMk cId="1426688605" sldId="1460"/>
            <ac:spMk id="26" creationId="{9D0E29F0-8D32-40BD-87AF-DD819F3EC1D0}"/>
          </ac:spMkLst>
        </pc:spChg>
        <pc:spChg chg="del mod topLvl">
          <ac:chgData name="Nayeemuddin Mohammed" userId="55b6bd64-0506-46a1-a9bd-995f397bbafb" providerId="ADAL" clId="{33B1492C-94B3-420E-BFFA-375CB511618F}" dt="2020-01-16T08:43:06.483" v="2145" actId="478"/>
          <ac:spMkLst>
            <pc:docMk/>
            <pc:sldMk cId="1426688605" sldId="1460"/>
            <ac:spMk id="27" creationId="{8264C48E-954E-4A57-A9AA-5046ABE7C031}"/>
          </ac:spMkLst>
        </pc:spChg>
        <pc:spChg chg="add del mod">
          <ac:chgData name="Nayeemuddin Mohammed" userId="55b6bd64-0506-46a1-a9bd-995f397bbafb" providerId="ADAL" clId="{33B1492C-94B3-420E-BFFA-375CB511618F}" dt="2020-01-16T08:58:03.621" v="2284" actId="478"/>
          <ac:spMkLst>
            <pc:docMk/>
            <pc:sldMk cId="1426688605" sldId="1460"/>
            <ac:spMk id="28" creationId="{6768F7D4-B6A0-424C-9882-C49B4A33D632}"/>
          </ac:spMkLst>
        </pc:spChg>
        <pc:spChg chg="add mod">
          <ac:chgData name="Nayeemuddin Mohammed" userId="55b6bd64-0506-46a1-a9bd-995f397bbafb" providerId="ADAL" clId="{33B1492C-94B3-420E-BFFA-375CB511618F}" dt="2020-01-16T08:58:34.133" v="2290" actId="164"/>
          <ac:spMkLst>
            <pc:docMk/>
            <pc:sldMk cId="1426688605" sldId="1460"/>
            <ac:spMk id="29" creationId="{6346DA1B-47A4-4C2F-9AD6-4DC66456FEA9}"/>
          </ac:spMkLst>
        </pc:spChg>
        <pc:spChg chg="add del mod">
          <ac:chgData name="Nayeemuddin Mohammed" userId="55b6bd64-0506-46a1-a9bd-995f397bbafb" providerId="ADAL" clId="{33B1492C-94B3-420E-BFFA-375CB511618F}" dt="2020-01-16T08:58:04.418" v="2285" actId="478"/>
          <ac:spMkLst>
            <pc:docMk/>
            <pc:sldMk cId="1426688605" sldId="1460"/>
            <ac:spMk id="30" creationId="{B5A178AE-4160-47CE-95EC-DC5EB68C4482}"/>
          </ac:spMkLst>
        </pc:spChg>
        <pc:spChg chg="add mod">
          <ac:chgData name="Nayeemuddin Mohammed" userId="55b6bd64-0506-46a1-a9bd-995f397bbafb" providerId="ADAL" clId="{33B1492C-94B3-420E-BFFA-375CB511618F}" dt="2020-01-16T08:58:34.133" v="2290" actId="164"/>
          <ac:spMkLst>
            <pc:docMk/>
            <pc:sldMk cId="1426688605" sldId="1460"/>
            <ac:spMk id="31" creationId="{F3D59B7B-6389-419B-92A4-29F3F678612C}"/>
          </ac:spMkLst>
        </pc:spChg>
        <pc:spChg chg="add del mod">
          <ac:chgData name="Nayeemuddin Mohammed" userId="55b6bd64-0506-46a1-a9bd-995f397bbafb" providerId="ADAL" clId="{33B1492C-94B3-420E-BFFA-375CB511618F}" dt="2020-01-16T08:58:05.298" v="2286" actId="478"/>
          <ac:spMkLst>
            <pc:docMk/>
            <pc:sldMk cId="1426688605" sldId="1460"/>
            <ac:spMk id="32" creationId="{D27C6791-DFBD-4AAD-B3AB-37017BD100E1}"/>
          </ac:spMkLst>
        </pc:spChg>
        <pc:spChg chg="add mod">
          <ac:chgData name="Nayeemuddin Mohammed" userId="55b6bd64-0506-46a1-a9bd-995f397bbafb" providerId="ADAL" clId="{33B1492C-94B3-420E-BFFA-375CB511618F}" dt="2020-01-16T08:58:34.133" v="2290" actId="164"/>
          <ac:spMkLst>
            <pc:docMk/>
            <pc:sldMk cId="1426688605" sldId="1460"/>
            <ac:spMk id="33" creationId="{51E8C106-F115-44C7-BF33-D5180AB59A72}"/>
          </ac:spMkLst>
        </pc:spChg>
        <pc:spChg chg="add del mod">
          <ac:chgData name="Nayeemuddin Mohammed" userId="55b6bd64-0506-46a1-a9bd-995f397bbafb" providerId="ADAL" clId="{33B1492C-94B3-420E-BFFA-375CB511618F}" dt="2020-01-16T08:58:06.161" v="2287" actId="478"/>
          <ac:spMkLst>
            <pc:docMk/>
            <pc:sldMk cId="1426688605" sldId="1460"/>
            <ac:spMk id="34" creationId="{15092F94-0998-4DC0-A913-4C53C14A6520}"/>
          </ac:spMkLst>
        </pc:spChg>
        <pc:spChg chg="add mod">
          <ac:chgData name="Nayeemuddin Mohammed" userId="55b6bd64-0506-46a1-a9bd-995f397bbafb" providerId="ADAL" clId="{33B1492C-94B3-420E-BFFA-375CB511618F}" dt="2020-01-16T08:58:34.133" v="2290" actId="164"/>
          <ac:spMkLst>
            <pc:docMk/>
            <pc:sldMk cId="1426688605" sldId="1460"/>
            <ac:spMk id="35" creationId="{BF6AA493-4D8B-4F81-9F5C-53113CF608E1}"/>
          </ac:spMkLst>
        </pc:spChg>
        <pc:spChg chg="add del mod">
          <ac:chgData name="Nayeemuddin Mohammed" userId="55b6bd64-0506-46a1-a9bd-995f397bbafb" providerId="ADAL" clId="{33B1492C-94B3-420E-BFFA-375CB511618F}" dt="2020-01-16T08:58:07.590" v="2288" actId="478"/>
          <ac:spMkLst>
            <pc:docMk/>
            <pc:sldMk cId="1426688605" sldId="1460"/>
            <ac:spMk id="36" creationId="{C522E7B8-2FFF-49FF-9CA3-1788A0DC5BAB}"/>
          </ac:spMkLst>
        </pc:spChg>
        <pc:spChg chg="add mod">
          <ac:chgData name="Nayeemuddin Mohammed" userId="55b6bd64-0506-46a1-a9bd-995f397bbafb" providerId="ADAL" clId="{33B1492C-94B3-420E-BFFA-375CB511618F}" dt="2020-01-16T08:58:34.133" v="2290" actId="164"/>
          <ac:spMkLst>
            <pc:docMk/>
            <pc:sldMk cId="1426688605" sldId="1460"/>
            <ac:spMk id="37" creationId="{BE095420-A604-4DC3-92C5-FF6682F46099}"/>
          </ac:spMkLst>
        </pc:spChg>
        <pc:spChg chg="add mod">
          <ac:chgData name="Nayeemuddin Mohammed" userId="55b6bd64-0506-46a1-a9bd-995f397bbafb" providerId="ADAL" clId="{33B1492C-94B3-420E-BFFA-375CB511618F}" dt="2020-01-16T08:58:34.133" v="2290" actId="164"/>
          <ac:spMkLst>
            <pc:docMk/>
            <pc:sldMk cId="1426688605" sldId="1460"/>
            <ac:spMk id="38" creationId="{69367679-3CE9-4BFA-A824-8AE6940A6B33}"/>
          </ac:spMkLst>
        </pc:spChg>
        <pc:spChg chg="add mod">
          <ac:chgData name="Nayeemuddin Mohammed" userId="55b6bd64-0506-46a1-a9bd-995f397bbafb" providerId="ADAL" clId="{33B1492C-94B3-420E-BFFA-375CB511618F}" dt="2020-01-16T08:58:34.133" v="2290" actId="164"/>
          <ac:spMkLst>
            <pc:docMk/>
            <pc:sldMk cId="1426688605" sldId="1460"/>
            <ac:spMk id="39" creationId="{DCEEF797-F9AC-4941-AB61-18C9B6F7A56A}"/>
          </ac:spMkLst>
        </pc:spChg>
        <pc:spChg chg="add mod">
          <ac:chgData name="Nayeemuddin Mohammed" userId="55b6bd64-0506-46a1-a9bd-995f397bbafb" providerId="ADAL" clId="{33B1492C-94B3-420E-BFFA-375CB511618F}" dt="2020-01-16T08:58:34.133" v="2290" actId="164"/>
          <ac:spMkLst>
            <pc:docMk/>
            <pc:sldMk cId="1426688605" sldId="1460"/>
            <ac:spMk id="40" creationId="{2CC71482-C8E5-4BBE-9923-35F8F2D09BAB}"/>
          </ac:spMkLst>
        </pc:spChg>
        <pc:spChg chg="add mod">
          <ac:chgData name="Nayeemuddin Mohammed" userId="55b6bd64-0506-46a1-a9bd-995f397bbafb" providerId="ADAL" clId="{33B1492C-94B3-420E-BFFA-375CB511618F}" dt="2020-01-16T08:58:34.133" v="2290" actId="164"/>
          <ac:spMkLst>
            <pc:docMk/>
            <pc:sldMk cId="1426688605" sldId="1460"/>
            <ac:spMk id="41" creationId="{46BBD0BA-A126-4928-8B54-7B5AFCD01C92}"/>
          </ac:spMkLst>
        </pc:spChg>
        <pc:grpChg chg="del">
          <ac:chgData name="Nayeemuddin Mohammed" userId="55b6bd64-0506-46a1-a9bd-995f397bbafb" providerId="ADAL" clId="{33B1492C-94B3-420E-BFFA-375CB511618F}" dt="2020-01-16T08:42:57.074" v="2144" actId="165"/>
          <ac:grpSpMkLst>
            <pc:docMk/>
            <pc:sldMk cId="1426688605" sldId="1460"/>
            <ac:grpSpMk id="6" creationId="{956F2B87-012C-4770-857E-653BBAC4BED3}"/>
          </ac:grpSpMkLst>
        </pc:grpChg>
        <pc:grpChg chg="add mod">
          <ac:chgData name="Nayeemuddin Mohammed" userId="55b6bd64-0506-46a1-a9bd-995f397bbafb" providerId="ADAL" clId="{33B1492C-94B3-420E-BFFA-375CB511618F}" dt="2020-01-16T08:58:34.133" v="2290" actId="164"/>
          <ac:grpSpMkLst>
            <pc:docMk/>
            <pc:sldMk cId="1426688605" sldId="1460"/>
            <ac:grpSpMk id="9" creationId="{59C180FE-3FF3-429D-B164-8CA08B25A5A7}"/>
          </ac:grpSpMkLst>
        </pc:grpChg>
        <pc:graphicFrameChg chg="add del mod">
          <ac:chgData name="Nayeemuddin Mohammed" userId="55b6bd64-0506-46a1-a9bd-995f397bbafb" providerId="ADAL" clId="{33B1492C-94B3-420E-BFFA-375CB511618F}" dt="2020-01-16T08:43:53.118" v="2151" actId="478"/>
          <ac:graphicFrameMkLst>
            <pc:docMk/>
            <pc:sldMk cId="1426688605" sldId="1460"/>
            <ac:graphicFrameMk id="2" creationId="{3D66DD3D-1BA1-4B01-84FC-A7917180320B}"/>
          </ac:graphicFrameMkLst>
        </pc:graphicFrameChg>
        <pc:picChg chg="add del">
          <ac:chgData name="Nayeemuddin Mohammed" userId="55b6bd64-0506-46a1-a9bd-995f397bbafb" providerId="ADAL" clId="{33B1492C-94B3-420E-BFFA-375CB511618F}" dt="2020-01-16T08:44:09.151" v="2153" actId="478"/>
          <ac:picMkLst>
            <pc:docMk/>
            <pc:sldMk cId="1426688605" sldId="1460"/>
            <ac:picMk id="7" creationId="{00000000-0000-0000-0000-000000000000}"/>
          </ac:picMkLst>
        </pc:picChg>
      </pc:sldChg>
      <pc:sldMasterChg chg="modSldLayout">
        <pc:chgData name="Nayeemuddin Mohammed" userId="55b6bd64-0506-46a1-a9bd-995f397bbafb" providerId="ADAL" clId="{33B1492C-94B3-420E-BFFA-375CB511618F}" dt="2020-01-14T11:20:47.552" v="577" actId="113"/>
        <pc:sldMasterMkLst>
          <pc:docMk/>
          <pc:sldMasterMk cId="0" sldId="2147483648"/>
        </pc:sldMasterMkLst>
        <pc:sldLayoutChg chg="modSp">
          <pc:chgData name="Nayeemuddin Mohammed" userId="55b6bd64-0506-46a1-a9bd-995f397bbafb" providerId="ADAL" clId="{33B1492C-94B3-420E-BFFA-375CB511618F}" dt="2020-01-14T11:20:47.552" v="577" actId="113"/>
          <pc:sldLayoutMkLst>
            <pc:docMk/>
            <pc:sldMasterMk cId="0" sldId="2147483648"/>
            <pc:sldLayoutMk cId="0" sldId="2147483659"/>
          </pc:sldLayoutMkLst>
          <pc:spChg chg="mod">
            <ac:chgData name="Nayeemuddin Mohammed" userId="55b6bd64-0506-46a1-a9bd-995f397bbafb" providerId="ADAL" clId="{33B1492C-94B3-420E-BFFA-375CB511618F}" dt="2020-01-14T11:20:47.552" v="577" actId="113"/>
            <ac:spMkLst>
              <pc:docMk/>
              <pc:sldMasterMk cId="0" sldId="2147483648"/>
              <pc:sldLayoutMk cId="0" sldId="2147483659"/>
              <ac:spMk id="4" creationId="{00000000-0000-0000-0000-000000000000}"/>
            </ac:spMkLst>
          </pc:spChg>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11.xml"/><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12.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3" Type="http://schemas.openxmlformats.org/officeDocument/2006/relationships/themeOverride" Target="../theme/themeOverride13.xml"/><Relationship Id="rId2" Type="http://schemas.microsoft.com/office/2011/relationships/chartColorStyle" Target="colors13.xml"/><Relationship Id="rId1" Type="http://schemas.microsoft.com/office/2011/relationships/chartStyle" Target="style13.xml"/><Relationship Id="rId4"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3" Type="http://schemas.openxmlformats.org/officeDocument/2006/relationships/oleObject" Target="file:///C:\Sandeep\WSR\2020\Apr27-May01%20WSR.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Sandeep\WSR\2020\Apr27-May01%20WSR.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C:\Sandeep\WSR\2020\Apr27-May01%20WSR.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C:\Sandeep\WSR\2020\Apr27-May01%20WSR.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C:\Sandeep\WSR\2020\SSP_March_Status_Report_RawData.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file:///C:\Sandeep\WSR\2020\SSP_March_Status_Report_RawData.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3" Type="http://schemas.openxmlformats.org/officeDocument/2006/relationships/oleObject" Target="file:///C:\Sandeep\WSR\2020\SSP_March_Status_Report_RawData.xlsx" TargetMode="External"/><Relationship Id="rId2" Type="http://schemas.microsoft.com/office/2011/relationships/chartColorStyle" Target="colors20.xml"/><Relationship Id="rId1" Type="http://schemas.microsoft.com/office/2011/relationships/chartStyle" Target="style20.xm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Calibri" panose="020F0502020204030204" pitchFamily="34" charset="0"/>
              </a:defRPr>
            </a:pPr>
            <a:r>
              <a:rPr lang="en-IN" sz="1400" b="1" dirty="0">
                <a:solidFill>
                  <a:schemeClr val="bg1"/>
                </a:solidFill>
                <a:latin typeface="+mn-lt"/>
                <a:cs typeface="Calibri" panose="020F0502020204030204" pitchFamily="34" charset="0"/>
              </a:rPr>
              <a:t>Test Design Productivity Year-To-Date</a:t>
            </a:r>
          </a:p>
        </c:rich>
      </c:tx>
      <c:layout>
        <c:manualLayout>
          <c:xMode val="edge"/>
          <c:yMode val="edge"/>
          <c:x val="0.3677588639553932"/>
          <c:y val="0"/>
        </c:manualLayout>
      </c:layout>
      <c:overlay val="0"/>
      <c:spPr>
        <a:solidFill>
          <a:schemeClr val="accent1">
            <a:lumMod val="50000"/>
          </a:schemeClr>
        </a:solidFill>
        <a:ln>
          <a:noFill/>
        </a:ln>
        <a:effectLst/>
        <a:scene3d>
          <a:camera prst="orthographicFront"/>
          <a:lightRig rig="threePt" dir="t"/>
        </a:scene3d>
        <a:sp3d>
          <a:bevelT w="190500" h="38100"/>
        </a:sp3d>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Calibri" panose="020F0502020204030204" pitchFamily="34" charset="0"/>
            </a:defRPr>
          </a:pPr>
          <a:endParaRPr lang="en-US"/>
        </a:p>
      </c:txPr>
    </c:title>
    <c:autoTitleDeleted val="0"/>
    <c:plotArea>
      <c:layout>
        <c:manualLayout>
          <c:layoutTarget val="inner"/>
          <c:xMode val="edge"/>
          <c:yMode val="edge"/>
          <c:x val="4.7176494954066263E-2"/>
          <c:y val="5.9517939971174848E-2"/>
          <c:w val="0.940009862010731"/>
          <c:h val="0.72741344993507429"/>
        </c:manualLayout>
      </c:layout>
      <c:barChart>
        <c:barDir val="col"/>
        <c:grouping val="clustered"/>
        <c:varyColors val="0"/>
        <c:ser>
          <c:idx val="0"/>
          <c:order val="0"/>
          <c:tx>
            <c:strRef>
              <c:f>'April Test Design and Execution'!$A$51</c:f>
              <c:strCache>
                <c:ptCount val="1"/>
                <c:pt idx="0">
                  <c:v>January Release</c:v>
                </c:pt>
              </c:strCache>
            </c:strRef>
          </c:tx>
          <c:spPr>
            <a:solidFill>
              <a:schemeClr val="accent1"/>
            </a:solidFill>
            <a:ln>
              <a:noFill/>
            </a:ln>
            <a:effectLst/>
          </c:spPr>
          <c:invertIfNegative val="0"/>
          <c:dLbls>
            <c:dLbl>
              <c:idx val="1"/>
              <c:layout>
                <c:manualLayout>
                  <c:x val="-7.4542508976754391E-3"/>
                  <c:y val="-8.7866422645868178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2-757D-4C76-9116-3CF24C105191}"/>
                </c:ext>
              </c:extLst>
            </c:dLbl>
            <c:dLbl>
              <c:idx val="2"/>
              <c:layout>
                <c:manualLayout>
                  <c:x val="-1.4908501795350878E-2"/>
                  <c:y val="-8.3241874085559289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3-757D-4C76-9116-3CF24C105191}"/>
                </c:ext>
              </c:extLst>
            </c:dLbl>
            <c:dLbl>
              <c:idx val="3"/>
              <c:layout>
                <c:manualLayout>
                  <c:x val="1.1713822839204184E-2"/>
                  <c:y val="-8.7866422645868178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A-757D-4C76-9116-3CF24C105191}"/>
                </c:ext>
              </c:extLst>
            </c:dLbl>
            <c:dLbl>
              <c:idx val="4"/>
              <c:layout>
                <c:manualLayout>
                  <c:x val="-1.171382283920434E-2"/>
                  <c:y val="-8.7866422645868178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6-757D-4C76-9116-3CF24C105191}"/>
                </c:ext>
              </c:extLst>
            </c:dLbl>
            <c:dLbl>
              <c:idx val="6"/>
              <c:delete val="1"/>
              <c:extLst>
                <c:ext xmlns:c15="http://schemas.microsoft.com/office/drawing/2012/chart" uri="{CE6537A1-D6FC-4f65-9D91-7224C49458BB}"/>
                <c:ext xmlns:c16="http://schemas.microsoft.com/office/drawing/2014/chart" uri="{C3380CC4-5D6E-409C-BE32-E72D297353CC}">
                  <c16:uniqueId val="{00000000-757D-4C76-9116-3CF24C105191}"/>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'April Test Design and Execution'!$B$50:$H$50</c:f>
              <c:strCache>
                <c:ptCount val="7"/>
                <c:pt idx="0">
                  <c:v>ANBC</c:v>
                </c:pt>
                <c:pt idx="1">
                  <c:v>ASA</c:v>
                </c:pt>
                <c:pt idx="2">
                  <c:v>CNBC</c:v>
                </c:pt>
                <c:pt idx="3">
                  <c:v>CNBA</c:v>
                </c:pt>
                <c:pt idx="4">
                  <c:v>B2B</c:v>
                </c:pt>
                <c:pt idx="5">
                  <c:v>SAPI</c:v>
                </c:pt>
                <c:pt idx="6">
                  <c:v>Moss &amp; PHIN</c:v>
                </c:pt>
              </c:strCache>
            </c:strRef>
          </c:cat>
          <c:val>
            <c:numRef>
              <c:f>'April Test Design and Execution'!$B$51:$H$51</c:f>
              <c:numCache>
                <c:formatCode>General</c:formatCode>
                <c:ptCount val="7"/>
                <c:pt idx="0">
                  <c:v>3.02</c:v>
                </c:pt>
                <c:pt idx="1">
                  <c:v>3</c:v>
                </c:pt>
                <c:pt idx="2">
                  <c:v>3.09</c:v>
                </c:pt>
                <c:pt idx="3">
                  <c:v>3</c:v>
                </c:pt>
                <c:pt idx="4">
                  <c:v>3</c:v>
                </c:pt>
                <c:pt idx="5">
                  <c:v>6.4</c:v>
                </c:pt>
                <c:pt idx="6">
                  <c:v>0</c:v>
                </c:pt>
              </c:numCache>
            </c:numRef>
          </c:val>
          <c:extLst>
            <c:ext xmlns:c16="http://schemas.microsoft.com/office/drawing/2014/chart" uri="{C3380CC4-5D6E-409C-BE32-E72D297353CC}">
              <c16:uniqueId val="{00000001-757D-4C76-9116-3CF24C105191}"/>
            </c:ext>
          </c:extLst>
        </c:ser>
        <c:ser>
          <c:idx val="1"/>
          <c:order val="1"/>
          <c:tx>
            <c:strRef>
              <c:f>'April Test Design and Execution'!$A$52</c:f>
              <c:strCache>
                <c:ptCount val="1"/>
                <c:pt idx="0">
                  <c:v>Febuary Release</c:v>
                </c:pt>
              </c:strCache>
            </c:strRef>
          </c:tx>
          <c:spPr>
            <a:solidFill>
              <a:schemeClr val="accent2"/>
            </a:solidFill>
            <a:ln>
              <a:noFill/>
            </a:ln>
            <a:effectLst/>
          </c:spPr>
          <c:invertIfNegative val="0"/>
          <c:dLbls>
            <c:dLbl>
              <c:idx val="3"/>
              <c:delete val="1"/>
              <c:extLst>
                <c:ext xmlns:c15="http://schemas.microsoft.com/office/drawing/2012/chart" uri="{CE6537A1-D6FC-4f65-9D91-7224C49458BB}"/>
                <c:ext xmlns:c16="http://schemas.microsoft.com/office/drawing/2014/chart" uri="{C3380CC4-5D6E-409C-BE32-E72D297353CC}">
                  <c16:uniqueId val="{00000002-757D-4C76-9116-3CF24C105191}"/>
                </c:ext>
              </c:extLst>
            </c:dLbl>
            <c:dLbl>
              <c:idx val="5"/>
              <c:layout>
                <c:manualLayout>
                  <c:x val="4.6242768953890338E-3"/>
                  <c:y val="-4.0059976780428462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757D-4C76-9116-3CF24C105191}"/>
                </c:ext>
              </c:extLst>
            </c:dLbl>
            <c:dLbl>
              <c:idx val="6"/>
              <c:layout>
                <c:manualLayout>
                  <c:x val="5.3244649269108719E-3"/>
                  <c:y val="-6.4743679844323859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8-757D-4C76-9116-3CF24C105191}"/>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'April Test Design and Execution'!$B$50:$H$50</c:f>
              <c:strCache>
                <c:ptCount val="7"/>
                <c:pt idx="0">
                  <c:v>ANBC</c:v>
                </c:pt>
                <c:pt idx="1">
                  <c:v>ASA</c:v>
                </c:pt>
                <c:pt idx="2">
                  <c:v>CNBC</c:v>
                </c:pt>
                <c:pt idx="3">
                  <c:v>CNBA</c:v>
                </c:pt>
                <c:pt idx="4">
                  <c:v>B2B</c:v>
                </c:pt>
                <c:pt idx="5">
                  <c:v>SAPI</c:v>
                </c:pt>
                <c:pt idx="6">
                  <c:v>Moss &amp; PHIN</c:v>
                </c:pt>
              </c:strCache>
            </c:strRef>
          </c:cat>
          <c:val>
            <c:numRef>
              <c:f>'April Test Design and Execution'!$B$52:$H$52</c:f>
              <c:numCache>
                <c:formatCode>General</c:formatCode>
                <c:ptCount val="7"/>
                <c:pt idx="0">
                  <c:v>4.1500000000000004</c:v>
                </c:pt>
                <c:pt idx="1">
                  <c:v>4.26</c:v>
                </c:pt>
                <c:pt idx="2">
                  <c:v>4.08</c:v>
                </c:pt>
                <c:pt idx="3">
                  <c:v>0</c:v>
                </c:pt>
                <c:pt idx="4">
                  <c:v>3.96</c:v>
                </c:pt>
                <c:pt idx="5">
                  <c:v>3.69</c:v>
                </c:pt>
                <c:pt idx="6">
                  <c:v>3.29</c:v>
                </c:pt>
              </c:numCache>
            </c:numRef>
          </c:val>
          <c:extLst>
            <c:ext xmlns:c16="http://schemas.microsoft.com/office/drawing/2014/chart" uri="{C3380CC4-5D6E-409C-BE32-E72D297353CC}">
              <c16:uniqueId val="{00000004-757D-4C76-9116-3CF24C105191}"/>
            </c:ext>
          </c:extLst>
        </c:ser>
        <c:ser>
          <c:idx val="2"/>
          <c:order val="2"/>
          <c:tx>
            <c:strRef>
              <c:f>'April Test Design and Execution'!$A$53</c:f>
              <c:strCache>
                <c:ptCount val="1"/>
                <c:pt idx="0">
                  <c:v>March Release</c:v>
                </c:pt>
              </c:strCache>
            </c:strRef>
          </c:tx>
          <c:spPr>
            <a:solidFill>
              <a:schemeClr val="accent3"/>
            </a:solidFill>
            <a:ln>
              <a:noFill/>
            </a:ln>
            <a:effectLst/>
          </c:spPr>
          <c:invertIfNegative val="0"/>
          <c:dLbls>
            <c:dLbl>
              <c:idx val="0"/>
              <c:layout>
                <c:manualLayout>
                  <c:x val="4.6242768953891466E-3"/>
                  <c:y val="-7.3050545893722493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757D-4C76-9116-3CF24C105191}"/>
                </c:ext>
              </c:extLst>
            </c:dLbl>
            <c:dLbl>
              <c:idx val="2"/>
              <c:delete val="1"/>
              <c:extLst>
                <c:ext xmlns:c15="http://schemas.microsoft.com/office/drawing/2012/chart" uri="{CE6537A1-D6FC-4f65-9D91-7224C49458BB}"/>
                <c:ext xmlns:c16="http://schemas.microsoft.com/office/drawing/2014/chart" uri="{C3380CC4-5D6E-409C-BE32-E72D297353CC}">
                  <c16:uniqueId val="{00000006-757D-4C76-9116-3CF24C105191}"/>
                </c:ext>
              </c:extLst>
            </c:dLbl>
            <c:dLbl>
              <c:idx val="3"/>
              <c:layout>
                <c:manualLayout>
                  <c:x val="-2.1297859707644891E-3"/>
                  <c:y val="-5.0870034163397318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4-757D-4C76-9116-3CF24C105191}"/>
                </c:ext>
              </c:extLst>
            </c:dLbl>
            <c:dLbl>
              <c:idx val="5"/>
              <c:layout>
                <c:manualLayout>
                  <c:x val="3.194678956146617E-3"/>
                  <c:y val="-0.18035739385204508"/>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7-757D-4C76-9116-3CF24C105191}"/>
                </c:ext>
              </c:extLst>
            </c:dLbl>
            <c:dLbl>
              <c:idx val="6"/>
              <c:delete val="1"/>
              <c:extLst>
                <c:ext xmlns:c15="http://schemas.microsoft.com/office/drawing/2012/chart" uri="{CE6537A1-D6FC-4f65-9D91-7224C49458BB}"/>
                <c:ext xmlns:c16="http://schemas.microsoft.com/office/drawing/2014/chart" uri="{C3380CC4-5D6E-409C-BE32-E72D297353CC}">
                  <c16:uniqueId val="{00000007-757D-4C76-9116-3CF24C105191}"/>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'April Test Design and Execution'!$B$50:$H$50</c:f>
              <c:strCache>
                <c:ptCount val="7"/>
                <c:pt idx="0">
                  <c:v>ANBC</c:v>
                </c:pt>
                <c:pt idx="1">
                  <c:v>ASA</c:v>
                </c:pt>
                <c:pt idx="2">
                  <c:v>CNBC</c:v>
                </c:pt>
                <c:pt idx="3">
                  <c:v>CNBA</c:v>
                </c:pt>
                <c:pt idx="4">
                  <c:v>B2B</c:v>
                </c:pt>
                <c:pt idx="5">
                  <c:v>SAPI</c:v>
                </c:pt>
                <c:pt idx="6">
                  <c:v>Moss &amp; PHIN</c:v>
                </c:pt>
              </c:strCache>
            </c:strRef>
          </c:cat>
          <c:val>
            <c:numRef>
              <c:f>'April Test Design and Execution'!$B$53:$H$53</c:f>
              <c:numCache>
                <c:formatCode>General</c:formatCode>
                <c:ptCount val="7"/>
                <c:pt idx="0">
                  <c:v>3.68</c:v>
                </c:pt>
                <c:pt idx="1">
                  <c:v>4.5599999999999996</c:v>
                </c:pt>
                <c:pt idx="2">
                  <c:v>0</c:v>
                </c:pt>
                <c:pt idx="3">
                  <c:v>3.5</c:v>
                </c:pt>
                <c:pt idx="4">
                  <c:v>4.32</c:v>
                </c:pt>
                <c:pt idx="5">
                  <c:v>3.02</c:v>
                </c:pt>
                <c:pt idx="6">
                  <c:v>0</c:v>
                </c:pt>
              </c:numCache>
            </c:numRef>
          </c:val>
          <c:extLst>
            <c:ext xmlns:c16="http://schemas.microsoft.com/office/drawing/2014/chart" uri="{C3380CC4-5D6E-409C-BE32-E72D297353CC}">
              <c16:uniqueId val="{00000008-757D-4C76-9116-3CF24C105191}"/>
            </c:ext>
          </c:extLst>
        </c:ser>
        <c:ser>
          <c:idx val="3"/>
          <c:order val="3"/>
          <c:tx>
            <c:strRef>
              <c:f>'April Test Design and Execution'!$A$54</c:f>
              <c:strCache>
                <c:ptCount val="1"/>
                <c:pt idx="0">
                  <c:v>April Release</c:v>
                </c:pt>
              </c:strCache>
            </c:strRef>
          </c:tx>
          <c:spPr>
            <a:solidFill>
              <a:schemeClr val="accent4"/>
            </a:solidFill>
            <a:ln>
              <a:noFill/>
            </a:ln>
            <a:effectLst/>
          </c:spPr>
          <c:invertIfNegative val="0"/>
          <c:dLbls>
            <c:dLbl>
              <c:idx val="0"/>
              <c:layout>
                <c:manualLayout>
                  <c:x val="1.0019266606676486E-2"/>
                  <c:y val="-4.7129384447562941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9-757D-4C76-9116-3CF24C105191}"/>
                </c:ext>
              </c:extLst>
            </c:dLbl>
            <c:dLbl>
              <c:idx val="1"/>
              <c:layout>
                <c:manualLayout>
                  <c:x val="8.5191438830576061E-3"/>
                  <c:y val="-5.5494582723706165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9-757D-4C76-9116-3CF24C105191}"/>
                </c:ext>
              </c:extLst>
            </c:dLbl>
            <c:dLbl>
              <c:idx val="3"/>
              <c:layout>
                <c:manualLayout>
                  <c:x val="9.5840368684398502E-3"/>
                  <c:y val="-5.0870034163397318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5-757D-4C76-9116-3CF24C105191}"/>
                </c:ext>
              </c:extLst>
            </c:dLbl>
            <c:dLbl>
              <c:idx val="4"/>
              <c:layout>
                <c:manualLayout>
                  <c:x val="7.9785706899478427E-3"/>
                  <c:y val="-4.4617196747980176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A-757D-4C76-9116-3CF24C105191}"/>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'April Test Design and Execution'!$B$50:$H$50</c:f>
              <c:strCache>
                <c:ptCount val="7"/>
                <c:pt idx="0">
                  <c:v>ANBC</c:v>
                </c:pt>
                <c:pt idx="1">
                  <c:v>ASA</c:v>
                </c:pt>
                <c:pt idx="2">
                  <c:v>CNBC</c:v>
                </c:pt>
                <c:pt idx="3">
                  <c:v>CNBA</c:v>
                </c:pt>
                <c:pt idx="4">
                  <c:v>B2B</c:v>
                </c:pt>
                <c:pt idx="5">
                  <c:v>SAPI</c:v>
                </c:pt>
                <c:pt idx="6">
                  <c:v>Moss &amp; PHIN</c:v>
                </c:pt>
              </c:strCache>
            </c:strRef>
          </c:cat>
          <c:val>
            <c:numRef>
              <c:f>'April Test Design and Execution'!$B$54:$H$54</c:f>
              <c:numCache>
                <c:formatCode>General</c:formatCode>
                <c:ptCount val="7"/>
                <c:pt idx="0">
                  <c:v>3.7</c:v>
                </c:pt>
                <c:pt idx="1">
                  <c:v>3.4</c:v>
                </c:pt>
                <c:pt idx="2">
                  <c:v>3.9</c:v>
                </c:pt>
                <c:pt idx="3">
                  <c:v>3.5</c:v>
                </c:pt>
                <c:pt idx="4">
                  <c:v>3.7</c:v>
                </c:pt>
                <c:pt idx="5">
                  <c:v>4.2</c:v>
                </c:pt>
                <c:pt idx="6">
                  <c:v>3</c:v>
                </c:pt>
              </c:numCache>
            </c:numRef>
          </c:val>
          <c:extLst>
            <c:ext xmlns:c16="http://schemas.microsoft.com/office/drawing/2014/chart" uri="{C3380CC4-5D6E-409C-BE32-E72D297353CC}">
              <c16:uniqueId val="{0000000B-757D-4C76-9116-3CF24C105191}"/>
            </c:ext>
          </c:extLst>
        </c:ser>
        <c:dLbls>
          <c:showLegendKey val="0"/>
          <c:showVal val="1"/>
          <c:showCatName val="0"/>
          <c:showSerName val="0"/>
          <c:showPercent val="0"/>
          <c:showBubbleSize val="0"/>
        </c:dLbls>
        <c:gapWidth val="219"/>
        <c:overlap val="-27"/>
        <c:axId val="254034143"/>
        <c:axId val="2050051199"/>
      </c:barChart>
      <c:lineChart>
        <c:grouping val="standard"/>
        <c:varyColors val="0"/>
        <c:ser>
          <c:idx val="4"/>
          <c:order val="4"/>
          <c:tx>
            <c:strRef>
              <c:f>'April Test Design and Execution'!$A$55</c:f>
              <c:strCache>
                <c:ptCount val="1"/>
                <c:pt idx="0">
                  <c:v>Norm</c:v>
                </c:pt>
              </c:strCache>
            </c:strRef>
          </c:tx>
          <c:spPr>
            <a:ln w="28575" cap="rnd">
              <a:solidFill>
                <a:srgbClr val="00B050"/>
              </a:solidFill>
              <a:prstDash val="sysDash"/>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C-757D-4C76-9116-3CF24C105191}"/>
                </c:ext>
              </c:extLst>
            </c:dLbl>
            <c:dLbl>
              <c:idx val="1"/>
              <c:delete val="1"/>
              <c:extLst>
                <c:ext xmlns:c15="http://schemas.microsoft.com/office/drawing/2012/chart" uri="{CE6537A1-D6FC-4f65-9D91-7224C49458BB}"/>
                <c:ext xmlns:c16="http://schemas.microsoft.com/office/drawing/2014/chart" uri="{C3380CC4-5D6E-409C-BE32-E72D297353CC}">
                  <c16:uniqueId val="{0000000D-757D-4C76-9116-3CF24C105191}"/>
                </c:ext>
              </c:extLst>
            </c:dLbl>
            <c:dLbl>
              <c:idx val="2"/>
              <c:delete val="1"/>
              <c:extLst>
                <c:ext xmlns:c15="http://schemas.microsoft.com/office/drawing/2012/chart" uri="{CE6537A1-D6FC-4f65-9D91-7224C49458BB}"/>
                <c:ext xmlns:c16="http://schemas.microsoft.com/office/drawing/2014/chart" uri="{C3380CC4-5D6E-409C-BE32-E72D297353CC}">
                  <c16:uniqueId val="{0000000E-757D-4C76-9116-3CF24C105191}"/>
                </c:ext>
              </c:extLst>
            </c:dLbl>
            <c:dLbl>
              <c:idx val="3"/>
              <c:delete val="1"/>
              <c:extLst>
                <c:ext xmlns:c15="http://schemas.microsoft.com/office/drawing/2012/chart" uri="{CE6537A1-D6FC-4f65-9D91-7224C49458BB}"/>
                <c:ext xmlns:c16="http://schemas.microsoft.com/office/drawing/2014/chart" uri="{C3380CC4-5D6E-409C-BE32-E72D297353CC}">
                  <c16:uniqueId val="{0000000F-757D-4C76-9116-3CF24C105191}"/>
                </c:ext>
              </c:extLst>
            </c:dLbl>
            <c:dLbl>
              <c:idx val="4"/>
              <c:delete val="1"/>
              <c:extLst>
                <c:ext xmlns:c15="http://schemas.microsoft.com/office/drawing/2012/chart" uri="{CE6537A1-D6FC-4f65-9D91-7224C49458BB}"/>
                <c:ext xmlns:c16="http://schemas.microsoft.com/office/drawing/2014/chart" uri="{C3380CC4-5D6E-409C-BE32-E72D297353CC}">
                  <c16:uniqueId val="{00000010-757D-4C76-9116-3CF24C105191}"/>
                </c:ext>
              </c:extLst>
            </c:dLbl>
            <c:dLbl>
              <c:idx val="5"/>
              <c:delete val="1"/>
              <c:extLst>
                <c:ext xmlns:c15="http://schemas.microsoft.com/office/drawing/2012/chart" uri="{CE6537A1-D6FC-4f65-9D91-7224C49458BB}"/>
                <c:ext xmlns:c16="http://schemas.microsoft.com/office/drawing/2014/chart" uri="{C3380CC4-5D6E-409C-BE32-E72D297353CC}">
                  <c16:uniqueId val="{00000011-757D-4C76-9116-3CF24C105191}"/>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rgbClr val="00B050"/>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'April Test Design and Execution'!$B$50:$H$50</c:f>
              <c:strCache>
                <c:ptCount val="7"/>
                <c:pt idx="0">
                  <c:v>ANBC</c:v>
                </c:pt>
                <c:pt idx="1">
                  <c:v>ASA</c:v>
                </c:pt>
                <c:pt idx="2">
                  <c:v>CNBC</c:v>
                </c:pt>
                <c:pt idx="3">
                  <c:v>CNBA</c:v>
                </c:pt>
                <c:pt idx="4">
                  <c:v>B2B</c:v>
                </c:pt>
                <c:pt idx="5">
                  <c:v>SAPI</c:v>
                </c:pt>
                <c:pt idx="6">
                  <c:v>Moss &amp; PHIN</c:v>
                </c:pt>
              </c:strCache>
            </c:strRef>
          </c:cat>
          <c:val>
            <c:numRef>
              <c:f>'April Test Design and Execution'!$B$55:$H$55</c:f>
              <c:numCache>
                <c:formatCode>General</c:formatCode>
                <c:ptCount val="7"/>
                <c:pt idx="0">
                  <c:v>3</c:v>
                </c:pt>
                <c:pt idx="1">
                  <c:v>3</c:v>
                </c:pt>
                <c:pt idx="2">
                  <c:v>3</c:v>
                </c:pt>
                <c:pt idx="3">
                  <c:v>3</c:v>
                </c:pt>
                <c:pt idx="4">
                  <c:v>3</c:v>
                </c:pt>
                <c:pt idx="5">
                  <c:v>3</c:v>
                </c:pt>
                <c:pt idx="6">
                  <c:v>3</c:v>
                </c:pt>
              </c:numCache>
            </c:numRef>
          </c:val>
          <c:smooth val="0"/>
          <c:extLst>
            <c:ext xmlns:c16="http://schemas.microsoft.com/office/drawing/2014/chart" uri="{C3380CC4-5D6E-409C-BE32-E72D297353CC}">
              <c16:uniqueId val="{00000012-757D-4C76-9116-3CF24C105191}"/>
            </c:ext>
          </c:extLst>
        </c:ser>
        <c:ser>
          <c:idx val="5"/>
          <c:order val="5"/>
          <c:tx>
            <c:strRef>
              <c:f>'April Test Design and Execution'!$A$56</c:f>
              <c:strCache>
                <c:ptCount val="1"/>
                <c:pt idx="0">
                  <c:v>Upper Norm</c:v>
                </c:pt>
              </c:strCache>
            </c:strRef>
          </c:tx>
          <c:spPr>
            <a:ln w="28575" cap="rnd">
              <a:solidFill>
                <a:schemeClr val="accent2">
                  <a:lumMod val="50000"/>
                </a:schemeClr>
              </a:solidFill>
              <a:prstDash val="sysDash"/>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13-757D-4C76-9116-3CF24C105191}"/>
                </c:ext>
              </c:extLst>
            </c:dLbl>
            <c:dLbl>
              <c:idx val="1"/>
              <c:delete val="1"/>
              <c:extLst>
                <c:ext xmlns:c15="http://schemas.microsoft.com/office/drawing/2012/chart" uri="{CE6537A1-D6FC-4f65-9D91-7224C49458BB}"/>
                <c:ext xmlns:c16="http://schemas.microsoft.com/office/drawing/2014/chart" uri="{C3380CC4-5D6E-409C-BE32-E72D297353CC}">
                  <c16:uniqueId val="{00000014-757D-4C76-9116-3CF24C105191}"/>
                </c:ext>
              </c:extLst>
            </c:dLbl>
            <c:dLbl>
              <c:idx val="2"/>
              <c:delete val="1"/>
              <c:extLst>
                <c:ext xmlns:c15="http://schemas.microsoft.com/office/drawing/2012/chart" uri="{CE6537A1-D6FC-4f65-9D91-7224C49458BB}"/>
                <c:ext xmlns:c16="http://schemas.microsoft.com/office/drawing/2014/chart" uri="{C3380CC4-5D6E-409C-BE32-E72D297353CC}">
                  <c16:uniqueId val="{00000015-757D-4C76-9116-3CF24C105191}"/>
                </c:ext>
              </c:extLst>
            </c:dLbl>
            <c:dLbl>
              <c:idx val="3"/>
              <c:delete val="1"/>
              <c:extLst>
                <c:ext xmlns:c15="http://schemas.microsoft.com/office/drawing/2012/chart" uri="{CE6537A1-D6FC-4f65-9D91-7224C49458BB}"/>
                <c:ext xmlns:c16="http://schemas.microsoft.com/office/drawing/2014/chart" uri="{C3380CC4-5D6E-409C-BE32-E72D297353CC}">
                  <c16:uniqueId val="{00000016-757D-4C76-9116-3CF24C105191}"/>
                </c:ext>
              </c:extLst>
            </c:dLbl>
            <c:dLbl>
              <c:idx val="4"/>
              <c:delete val="1"/>
              <c:extLst>
                <c:ext xmlns:c15="http://schemas.microsoft.com/office/drawing/2012/chart" uri="{CE6537A1-D6FC-4f65-9D91-7224C49458BB}"/>
                <c:ext xmlns:c16="http://schemas.microsoft.com/office/drawing/2014/chart" uri="{C3380CC4-5D6E-409C-BE32-E72D297353CC}">
                  <c16:uniqueId val="{00000017-757D-4C76-9116-3CF24C105191}"/>
                </c:ext>
              </c:extLst>
            </c:dLbl>
            <c:dLbl>
              <c:idx val="5"/>
              <c:delete val="1"/>
              <c:extLst>
                <c:ext xmlns:c15="http://schemas.microsoft.com/office/drawing/2012/chart" uri="{CE6537A1-D6FC-4f65-9D91-7224C49458BB}"/>
                <c:ext xmlns:c16="http://schemas.microsoft.com/office/drawing/2014/chart" uri="{C3380CC4-5D6E-409C-BE32-E72D297353CC}">
                  <c16:uniqueId val="{00000018-757D-4C76-9116-3CF24C105191}"/>
                </c:ext>
              </c:extLst>
            </c:dLbl>
            <c:dLbl>
              <c:idx val="6"/>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accent2">
                          <a:lumMod val="50000"/>
                        </a:schemeClr>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19-757D-4C76-9116-3CF24C105191}"/>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'April Test Design and Execution'!$B$50:$H$50</c:f>
              <c:strCache>
                <c:ptCount val="7"/>
                <c:pt idx="0">
                  <c:v>ANBC</c:v>
                </c:pt>
                <c:pt idx="1">
                  <c:v>ASA</c:v>
                </c:pt>
                <c:pt idx="2">
                  <c:v>CNBC</c:v>
                </c:pt>
                <c:pt idx="3">
                  <c:v>CNBA</c:v>
                </c:pt>
                <c:pt idx="4">
                  <c:v>B2B</c:v>
                </c:pt>
                <c:pt idx="5">
                  <c:v>SAPI</c:v>
                </c:pt>
                <c:pt idx="6">
                  <c:v>Moss &amp; PHIN</c:v>
                </c:pt>
              </c:strCache>
            </c:strRef>
          </c:cat>
          <c:val>
            <c:numRef>
              <c:f>'April Test Design and Execution'!$B$56:$H$56</c:f>
              <c:numCache>
                <c:formatCode>General</c:formatCode>
                <c:ptCount val="7"/>
                <c:pt idx="0">
                  <c:v>4</c:v>
                </c:pt>
                <c:pt idx="1">
                  <c:v>4</c:v>
                </c:pt>
                <c:pt idx="2">
                  <c:v>4</c:v>
                </c:pt>
                <c:pt idx="3">
                  <c:v>4</c:v>
                </c:pt>
                <c:pt idx="4">
                  <c:v>4</c:v>
                </c:pt>
                <c:pt idx="5">
                  <c:v>4</c:v>
                </c:pt>
                <c:pt idx="6">
                  <c:v>4</c:v>
                </c:pt>
              </c:numCache>
            </c:numRef>
          </c:val>
          <c:smooth val="0"/>
          <c:extLst>
            <c:ext xmlns:c16="http://schemas.microsoft.com/office/drawing/2014/chart" uri="{C3380CC4-5D6E-409C-BE32-E72D297353CC}">
              <c16:uniqueId val="{0000001A-757D-4C76-9116-3CF24C105191}"/>
            </c:ext>
          </c:extLst>
        </c:ser>
        <c:ser>
          <c:idx val="6"/>
          <c:order val="6"/>
          <c:tx>
            <c:strRef>
              <c:f>'April Test Design and Execution'!$A$57</c:f>
              <c:strCache>
                <c:ptCount val="1"/>
                <c:pt idx="0">
                  <c:v>Lower Norm</c:v>
                </c:pt>
              </c:strCache>
            </c:strRef>
          </c:tx>
          <c:spPr>
            <a:ln w="28575" cap="rnd">
              <a:solidFill>
                <a:srgbClr val="FF0000"/>
              </a:solidFill>
              <a:prstDash val="sysDash"/>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1B-757D-4C76-9116-3CF24C105191}"/>
                </c:ext>
              </c:extLst>
            </c:dLbl>
            <c:dLbl>
              <c:idx val="1"/>
              <c:delete val="1"/>
              <c:extLst>
                <c:ext xmlns:c15="http://schemas.microsoft.com/office/drawing/2012/chart" uri="{CE6537A1-D6FC-4f65-9D91-7224C49458BB}"/>
                <c:ext xmlns:c16="http://schemas.microsoft.com/office/drawing/2014/chart" uri="{C3380CC4-5D6E-409C-BE32-E72D297353CC}">
                  <c16:uniqueId val="{0000001C-757D-4C76-9116-3CF24C105191}"/>
                </c:ext>
              </c:extLst>
            </c:dLbl>
            <c:dLbl>
              <c:idx val="2"/>
              <c:delete val="1"/>
              <c:extLst>
                <c:ext xmlns:c15="http://schemas.microsoft.com/office/drawing/2012/chart" uri="{CE6537A1-D6FC-4f65-9D91-7224C49458BB}"/>
                <c:ext xmlns:c16="http://schemas.microsoft.com/office/drawing/2014/chart" uri="{C3380CC4-5D6E-409C-BE32-E72D297353CC}">
                  <c16:uniqueId val="{0000001D-757D-4C76-9116-3CF24C105191}"/>
                </c:ext>
              </c:extLst>
            </c:dLbl>
            <c:dLbl>
              <c:idx val="3"/>
              <c:delete val="1"/>
              <c:extLst>
                <c:ext xmlns:c15="http://schemas.microsoft.com/office/drawing/2012/chart" uri="{CE6537A1-D6FC-4f65-9D91-7224C49458BB}"/>
                <c:ext xmlns:c16="http://schemas.microsoft.com/office/drawing/2014/chart" uri="{C3380CC4-5D6E-409C-BE32-E72D297353CC}">
                  <c16:uniqueId val="{0000001E-757D-4C76-9116-3CF24C105191}"/>
                </c:ext>
              </c:extLst>
            </c:dLbl>
            <c:dLbl>
              <c:idx val="4"/>
              <c:delete val="1"/>
              <c:extLst>
                <c:ext xmlns:c15="http://schemas.microsoft.com/office/drawing/2012/chart" uri="{CE6537A1-D6FC-4f65-9D91-7224C49458BB}"/>
                <c:ext xmlns:c16="http://schemas.microsoft.com/office/drawing/2014/chart" uri="{C3380CC4-5D6E-409C-BE32-E72D297353CC}">
                  <c16:uniqueId val="{0000001F-757D-4C76-9116-3CF24C105191}"/>
                </c:ext>
              </c:extLst>
            </c:dLbl>
            <c:dLbl>
              <c:idx val="5"/>
              <c:delete val="1"/>
              <c:extLst>
                <c:ext xmlns:c15="http://schemas.microsoft.com/office/drawing/2012/chart" uri="{CE6537A1-D6FC-4f65-9D91-7224C49458BB}"/>
                <c:ext xmlns:c16="http://schemas.microsoft.com/office/drawing/2014/chart" uri="{C3380CC4-5D6E-409C-BE32-E72D297353CC}">
                  <c16:uniqueId val="{00000020-757D-4C76-9116-3CF24C105191}"/>
                </c:ext>
              </c:extLst>
            </c:dLbl>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rgbClr val="FF0000"/>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'April Test Design and Execution'!$B$50:$H$50</c:f>
              <c:strCache>
                <c:ptCount val="7"/>
                <c:pt idx="0">
                  <c:v>ANBC</c:v>
                </c:pt>
                <c:pt idx="1">
                  <c:v>ASA</c:v>
                </c:pt>
                <c:pt idx="2">
                  <c:v>CNBC</c:v>
                </c:pt>
                <c:pt idx="3">
                  <c:v>CNBA</c:v>
                </c:pt>
                <c:pt idx="4">
                  <c:v>B2B</c:v>
                </c:pt>
                <c:pt idx="5">
                  <c:v>SAPI</c:v>
                </c:pt>
                <c:pt idx="6">
                  <c:v>Moss &amp; PHIN</c:v>
                </c:pt>
              </c:strCache>
            </c:strRef>
          </c:cat>
          <c:val>
            <c:numRef>
              <c:f>'April Test Design and Execution'!$B$57:$H$57</c:f>
              <c:numCache>
                <c:formatCode>General</c:formatCode>
                <c:ptCount val="7"/>
                <c:pt idx="0">
                  <c:v>2</c:v>
                </c:pt>
                <c:pt idx="1">
                  <c:v>2</c:v>
                </c:pt>
                <c:pt idx="2">
                  <c:v>2</c:v>
                </c:pt>
                <c:pt idx="3">
                  <c:v>2</c:v>
                </c:pt>
                <c:pt idx="4">
                  <c:v>2</c:v>
                </c:pt>
                <c:pt idx="5">
                  <c:v>2</c:v>
                </c:pt>
                <c:pt idx="6">
                  <c:v>2</c:v>
                </c:pt>
              </c:numCache>
            </c:numRef>
          </c:val>
          <c:smooth val="0"/>
          <c:extLst>
            <c:ext xmlns:c16="http://schemas.microsoft.com/office/drawing/2014/chart" uri="{C3380CC4-5D6E-409C-BE32-E72D297353CC}">
              <c16:uniqueId val="{00000021-757D-4C76-9116-3CF24C105191}"/>
            </c:ext>
          </c:extLst>
        </c:ser>
        <c:dLbls>
          <c:showLegendKey val="0"/>
          <c:showVal val="1"/>
          <c:showCatName val="0"/>
          <c:showSerName val="0"/>
          <c:showPercent val="0"/>
          <c:showBubbleSize val="0"/>
        </c:dLbls>
        <c:marker val="1"/>
        <c:smooth val="0"/>
        <c:axId val="254034143"/>
        <c:axId val="2050051199"/>
      </c:lineChart>
      <c:catAx>
        <c:axId val="254034143"/>
        <c:scaling>
          <c:orientation val="minMax"/>
        </c:scaling>
        <c:delete val="0"/>
        <c:axPos val="b"/>
        <c:numFmt formatCode="General" sourceLinked="1"/>
        <c:majorTickMark val="none"/>
        <c:minorTickMark val="none"/>
        <c:tickLblPos val="nextTo"/>
        <c:spPr>
          <a:noFill/>
          <a:ln w="9525" cap="flat" cmpd="sng" algn="ctr">
            <a:solidFill>
              <a:srgbClr val="EF7014">
                <a:lumMod val="50000"/>
              </a:srgb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50051199"/>
        <c:crosses val="autoZero"/>
        <c:auto val="1"/>
        <c:lblAlgn val="ctr"/>
        <c:lblOffset val="100"/>
        <c:noMultiLvlLbl val="0"/>
      </c:catAx>
      <c:valAx>
        <c:axId val="2050051199"/>
        <c:scaling>
          <c:orientation val="minMax"/>
          <c:max val="8"/>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Calibri" panose="020F0502020204030204" pitchFamily="34" charset="0"/>
                  </a:defRPr>
                </a:pPr>
                <a:r>
                  <a:rPr lang="en-IN" sz="1400" b="1">
                    <a:solidFill>
                      <a:schemeClr val="bg1"/>
                    </a:solidFill>
                    <a:latin typeface="+mn-lt"/>
                    <a:cs typeface="Calibri" panose="020F0502020204030204" pitchFamily="34" charset="0"/>
                  </a:rPr>
                  <a:t>Test Design Productivity</a:t>
                </a:r>
              </a:p>
            </c:rich>
          </c:tx>
          <c:layout/>
          <c:overlay val="0"/>
          <c:spPr>
            <a:solidFill>
              <a:schemeClr val="accent2">
                <a:lumMod val="50000"/>
              </a:schemeClr>
            </a:solid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Calibri" panose="020F050202020403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54034143"/>
        <c:crosses val="autoZero"/>
        <c:crossBetween val="between"/>
        <c:majorUnit val="2"/>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w="28575">
      <a:solidFill>
        <a:srgbClr val="3773CA">
          <a:lumMod val="50000"/>
        </a:srgbClr>
      </a:solidFill>
    </a:ln>
    <a:effectLst/>
  </c:spPr>
  <c:txPr>
    <a:bodyPr/>
    <a:lstStyle/>
    <a:p>
      <a:pPr>
        <a:defRPr/>
      </a:pPr>
      <a:endParaRPr lang="en-US"/>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[April Release Raw Data_V1.xlsx]Prod Bugs Resolved!PivotTable10</c:name>
    <c:fmtId val="8"/>
  </c:pivotSource>
  <c:chart>
    <c:title>
      <c:tx>
        <c:rich>
          <a:bodyPr rot="0" spcFirstLastPara="1" vertOverflow="ellipsis" vert="horz" wrap="square" anchor="ctr" anchorCtr="1"/>
          <a:lstStyle/>
          <a:p>
            <a:pPr>
              <a:defRPr sz="1300" b="0" i="0" u="none" strike="noStrike" kern="1200" spc="0" baseline="0">
                <a:solidFill>
                  <a:schemeClr val="bg1"/>
                </a:solidFill>
                <a:latin typeface="Arial" panose="020B0604020202020204" pitchFamily="34" charset="0"/>
                <a:ea typeface="+mn-ea"/>
                <a:cs typeface="Arial" panose="020B0604020202020204" pitchFamily="34" charset="0"/>
              </a:defRPr>
            </a:pPr>
            <a:r>
              <a:rPr lang="en-IN" sz="1300">
                <a:solidFill>
                  <a:schemeClr val="bg1"/>
                </a:solidFill>
                <a:latin typeface="Arial" panose="020B0604020202020204" pitchFamily="34" charset="0"/>
                <a:cs typeface="Arial" panose="020B0604020202020204" pitchFamily="34" charset="0"/>
              </a:rPr>
              <a:t>Prod Defects RCA</a:t>
            </a:r>
            <a:r>
              <a:rPr lang="en-IN" sz="1300" baseline="0">
                <a:solidFill>
                  <a:schemeClr val="bg1"/>
                </a:solidFill>
                <a:latin typeface="Arial" panose="020B0604020202020204" pitchFamily="34" charset="0"/>
                <a:cs typeface="Arial" panose="020B0604020202020204" pitchFamily="34" charset="0"/>
              </a:rPr>
              <a:t> Trends Jan </a:t>
            </a:r>
            <a:r>
              <a:rPr lang="en-IN" sz="1300" i="1" baseline="0">
                <a:solidFill>
                  <a:schemeClr val="bg1"/>
                </a:solidFill>
                <a:latin typeface="Arial" panose="020B0604020202020204" pitchFamily="34" charset="0"/>
                <a:cs typeface="Arial" panose="020B0604020202020204" pitchFamily="34" charset="0"/>
              </a:rPr>
              <a:t>Vs</a:t>
            </a:r>
            <a:r>
              <a:rPr lang="en-IN" sz="1300" baseline="0">
                <a:solidFill>
                  <a:schemeClr val="bg1"/>
                </a:solidFill>
                <a:latin typeface="Arial" panose="020B0604020202020204" pitchFamily="34" charset="0"/>
                <a:cs typeface="Arial" panose="020B0604020202020204" pitchFamily="34" charset="0"/>
              </a:rPr>
              <a:t> Feb </a:t>
            </a:r>
            <a:r>
              <a:rPr lang="en-IN" sz="1300" i="1" baseline="0">
                <a:solidFill>
                  <a:schemeClr val="bg1"/>
                </a:solidFill>
                <a:latin typeface="Arial" panose="020B0604020202020204" pitchFamily="34" charset="0"/>
                <a:cs typeface="Arial" panose="020B0604020202020204" pitchFamily="34" charset="0"/>
              </a:rPr>
              <a:t>Vs</a:t>
            </a:r>
            <a:r>
              <a:rPr lang="en-IN" sz="1300" baseline="0">
                <a:solidFill>
                  <a:schemeClr val="bg1"/>
                </a:solidFill>
                <a:latin typeface="Arial" panose="020B0604020202020204" pitchFamily="34" charset="0"/>
                <a:cs typeface="Arial" panose="020B0604020202020204" pitchFamily="34" charset="0"/>
              </a:rPr>
              <a:t> Mar </a:t>
            </a:r>
            <a:r>
              <a:rPr lang="en-IN" sz="1300" i="1" baseline="0">
                <a:solidFill>
                  <a:schemeClr val="bg1"/>
                </a:solidFill>
                <a:latin typeface="Arial" panose="020B0604020202020204" pitchFamily="34" charset="0"/>
                <a:cs typeface="Arial" panose="020B0604020202020204" pitchFamily="34" charset="0"/>
              </a:rPr>
              <a:t>Vs</a:t>
            </a:r>
            <a:r>
              <a:rPr lang="en-IN" sz="1300" baseline="0">
                <a:solidFill>
                  <a:schemeClr val="bg1"/>
                </a:solidFill>
                <a:latin typeface="Arial" panose="020B0604020202020204" pitchFamily="34" charset="0"/>
                <a:cs typeface="Arial" panose="020B0604020202020204" pitchFamily="34" charset="0"/>
              </a:rPr>
              <a:t> Apr</a:t>
            </a:r>
            <a:endParaRPr lang="en-IN" sz="1300">
              <a:solidFill>
                <a:schemeClr val="bg1"/>
              </a:solidFill>
              <a:latin typeface="Arial" panose="020B0604020202020204" pitchFamily="34" charset="0"/>
              <a:cs typeface="Arial" panose="020B0604020202020204" pitchFamily="34" charset="0"/>
            </a:endParaRPr>
          </a:p>
        </c:rich>
      </c:tx>
      <c:layout/>
      <c:overlay val="0"/>
      <c:spPr>
        <a:solidFill>
          <a:schemeClr val="accent1">
            <a:lumMod val="50000"/>
          </a:schemeClr>
        </a:solidFill>
        <a:ln>
          <a:noFill/>
        </a:ln>
        <a:effectLst/>
        <a:scene3d>
          <a:camera prst="orthographicFront"/>
          <a:lightRig rig="threePt" dir="t"/>
        </a:scene3d>
        <a:sp3d>
          <a:bevelT w="190500" h="38100"/>
        </a:sp3d>
      </c:spPr>
      <c:txPr>
        <a:bodyPr rot="0" spcFirstLastPara="1" vertOverflow="ellipsis" vert="horz" wrap="square" anchor="ctr" anchorCtr="1"/>
        <a:lstStyle/>
        <a:p>
          <a:pPr>
            <a:defRPr sz="1300" b="0" i="0" u="none" strike="noStrike" kern="1200" spc="0" baseline="0">
              <a:solidFill>
                <a:schemeClr val="bg1"/>
              </a:solidFill>
              <a:latin typeface="Arial" panose="020B0604020202020204" pitchFamily="34" charset="0"/>
              <a:ea typeface="+mn-ea"/>
              <a:cs typeface="Arial" panose="020B0604020202020204" pitchFamily="34" charset="0"/>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circle"/>
          <c:size val="5"/>
          <c:spPr>
            <a:solidFill>
              <a:schemeClr val="accent3"/>
            </a:solidFill>
            <a:ln w="9525">
              <a:solidFill>
                <a:schemeClr val="accent3"/>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circle"/>
          <c:size val="5"/>
          <c:spPr>
            <a:solidFill>
              <a:schemeClr val="accent4"/>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circle"/>
          <c:size val="5"/>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5.0997023001103474E-2"/>
              <c:y val="-5.4610609184246248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3"/>
            </a:solidFill>
            <a:round/>
          </a:ln>
          <a:effectLst/>
        </c:spPr>
        <c:marker>
          <c:symbol val="circle"/>
          <c:size val="5"/>
          <c:spPr>
            <a:solidFill>
              <a:schemeClr val="accent3"/>
            </a:solidFill>
            <a:ln w="9525">
              <a:solidFill>
                <a:schemeClr val="accent3"/>
              </a:solidFill>
            </a:ln>
            <a:effectLst/>
          </c:spPr>
        </c:marker>
        <c:dLbl>
          <c:idx val="0"/>
          <c:layout>
            <c:manualLayout>
              <c:x val="-5.8516984875281938E-2"/>
              <c:y val="-4.575125251770825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5.7093302772888932E-2"/>
              <c:y val="3.6913986110575004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4.964635023729405E-3"/>
              <c:y val="6.6445174999035005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7.7024852206391079E-3"/>
              <c:y val="7.4048874815197544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6.348161989901141E-2"/>
              <c:y val="-6.051684696193825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4.6141901985250387E-2"/>
              <c:y val="-3.1746028055094501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1.814282063818785E-2"/>
              <c:y val="-3.7652265832786531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5.7093302772888932E-2"/>
              <c:y val="3.6913986110575004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6.348161989901141E-2"/>
              <c:y val="-6.051684696193825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7.7024852206391079E-3"/>
              <c:y val="7.4048874815197544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circle"/>
          <c:size val="5"/>
          <c:spPr>
            <a:solidFill>
              <a:schemeClr val="accent3"/>
            </a:solidFill>
            <a:ln w="9525">
              <a:solidFill>
                <a:schemeClr val="accent3"/>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3"/>
            </a:solidFill>
            <a:round/>
          </a:ln>
          <a:effectLst/>
        </c:spPr>
        <c:marker>
          <c:symbol val="circle"/>
          <c:size val="5"/>
          <c:spPr>
            <a:solidFill>
              <a:schemeClr val="accent3"/>
            </a:solidFill>
            <a:ln w="9525">
              <a:solidFill>
                <a:schemeClr val="accent3"/>
              </a:solidFill>
            </a:ln>
            <a:effectLst/>
          </c:spPr>
        </c:marker>
        <c:dLbl>
          <c:idx val="0"/>
          <c:layout>
            <c:manualLayout>
              <c:x val="-5.8516984875281938E-2"/>
              <c:y val="-4.575125251770825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solidFill>
          <a:ln w="28575" cap="rnd">
            <a:solidFill>
              <a:schemeClr val="accent1"/>
            </a:solidFill>
            <a:round/>
          </a:ln>
          <a:effectLst/>
        </c:spPr>
        <c:marker>
          <c:symbol val="circle"/>
          <c:size val="5"/>
          <c:spPr>
            <a:solidFill>
              <a:schemeClr val="accent4"/>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5.0997023001103474E-2"/>
              <c:y val="-5.4610609184246248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1.814282063818785E-2"/>
              <c:y val="-3.7652265832786531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solidFill>
          <a:ln w="28575" cap="rnd">
            <a:solidFill>
              <a:schemeClr val="accent1"/>
            </a:solidFill>
            <a:round/>
          </a:ln>
          <a:effectLst/>
        </c:spPr>
        <c:marker>
          <c:symbol val="circle"/>
          <c:size val="5"/>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4.6141901985250387E-2"/>
              <c:y val="-3.1746028055094501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4.964635023729405E-3"/>
              <c:y val="6.6445174999035005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5.7093302772888932E-2"/>
              <c:y val="3.6913986110575004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6.348161989901141E-2"/>
              <c:y val="-6.051684696193825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7.7024852206391079E-3"/>
              <c:y val="7.4048874815197544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1"/>
          </a:solidFill>
          <a:ln w="28575" cap="rnd">
            <a:solidFill>
              <a:schemeClr val="accent1"/>
            </a:solidFill>
            <a:round/>
          </a:ln>
          <a:effectLst/>
        </c:spPr>
        <c:marker>
          <c:symbol val="circle"/>
          <c:size val="5"/>
          <c:spPr>
            <a:solidFill>
              <a:schemeClr val="accent3"/>
            </a:solidFill>
            <a:ln w="9525">
              <a:solidFill>
                <a:schemeClr val="accent3"/>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solidFill>
          <a:ln w="28575" cap="rnd">
            <a:solidFill>
              <a:schemeClr val="accent3"/>
            </a:solidFill>
            <a:round/>
          </a:ln>
          <a:effectLst/>
        </c:spPr>
        <c:marker>
          <c:symbol val="circle"/>
          <c:size val="5"/>
          <c:spPr>
            <a:solidFill>
              <a:schemeClr val="accent3"/>
            </a:solidFill>
            <a:ln w="9525">
              <a:solidFill>
                <a:schemeClr val="accent3"/>
              </a:solidFill>
            </a:ln>
            <a:effectLst/>
          </c:spPr>
        </c:marker>
        <c:dLbl>
          <c:idx val="0"/>
          <c:layout>
            <c:manualLayout>
              <c:x val="-5.8516984875281938E-2"/>
              <c:y val="-4.575125251770825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3"/>
        <c:spPr>
          <a:solidFill>
            <a:schemeClr val="accent1"/>
          </a:solidFill>
          <a:ln w="28575" cap="rnd">
            <a:solidFill>
              <a:schemeClr val="accent1"/>
            </a:solidFill>
            <a:round/>
          </a:ln>
          <a:effectLst/>
        </c:spPr>
        <c:marker>
          <c:symbol val="circle"/>
          <c:size val="5"/>
          <c:spPr>
            <a:solidFill>
              <a:schemeClr val="accent4"/>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4"/>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5.0997023001103474E-2"/>
              <c:y val="-5.4610609184246248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5"/>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1.814282063818785E-2"/>
              <c:y val="-3.7652265832786531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6"/>
        <c:spPr>
          <a:solidFill>
            <a:schemeClr val="accent1"/>
          </a:solidFill>
          <a:ln w="28575" cap="rnd">
            <a:solidFill>
              <a:schemeClr val="accent1"/>
            </a:solidFill>
            <a:round/>
          </a:ln>
          <a:effectLst/>
        </c:spPr>
        <c:marker>
          <c:symbol val="circle"/>
          <c:size val="5"/>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7"/>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4.6141901985250387E-2"/>
              <c:y val="-3.1746028055094501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8"/>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4.964635023729405E-3"/>
              <c:y val="6.6445174999035005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6589612581902416E-2"/>
          <c:y val="0.13930516431924883"/>
          <c:w val="0.87441265287292169"/>
          <c:h val="0.78145314582887615"/>
        </c:manualLayout>
      </c:layout>
      <c:lineChart>
        <c:grouping val="standard"/>
        <c:varyColors val="0"/>
        <c:ser>
          <c:idx val="0"/>
          <c:order val="0"/>
          <c:tx>
            <c:strRef>
              <c:f>'Prod Bugs Resolved'!$B$205:$B$206</c:f>
              <c:strCache>
                <c:ptCount val="1"/>
                <c:pt idx="0">
                  <c:v>RCA-DEV</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dLbl>
              <c:idx val="1"/>
              <c:layout>
                <c:manualLayout>
                  <c:x val="-5.7093302772888932E-2"/>
                  <c:y val="3.6913986110575004E-3"/>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0341-4827-B269-A8D6B73D1216}"/>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'Prod Bugs Resolved'!$A$207:$A$211</c:f>
              <c:strCache>
                <c:ptCount val="4"/>
                <c:pt idx="0">
                  <c:v>January</c:v>
                </c:pt>
                <c:pt idx="1">
                  <c:v>March</c:v>
                </c:pt>
                <c:pt idx="2">
                  <c:v>April</c:v>
                </c:pt>
                <c:pt idx="3">
                  <c:v>Feburary</c:v>
                </c:pt>
              </c:strCache>
            </c:strRef>
          </c:cat>
          <c:val>
            <c:numRef>
              <c:f>'Prod Bugs Resolved'!$B$207:$B$211</c:f>
              <c:numCache>
                <c:formatCode>General</c:formatCode>
                <c:ptCount val="4"/>
                <c:pt idx="0">
                  <c:v>6</c:v>
                </c:pt>
                <c:pt idx="1">
                  <c:v>1</c:v>
                </c:pt>
                <c:pt idx="2">
                  <c:v>1</c:v>
                </c:pt>
                <c:pt idx="3">
                  <c:v>10</c:v>
                </c:pt>
              </c:numCache>
            </c:numRef>
          </c:val>
          <c:smooth val="0"/>
          <c:extLst>
            <c:ext xmlns:c16="http://schemas.microsoft.com/office/drawing/2014/chart" uri="{C3380CC4-5D6E-409C-BE32-E72D297353CC}">
              <c16:uniqueId val="{00000001-0341-4827-B269-A8D6B73D1216}"/>
            </c:ext>
          </c:extLst>
        </c:ser>
        <c:ser>
          <c:idx val="1"/>
          <c:order val="1"/>
          <c:tx>
            <c:strRef>
              <c:f>'Prod Bugs Resolved'!$C$205:$C$206</c:f>
              <c:strCache>
                <c:ptCount val="1"/>
                <c:pt idx="0">
                  <c:v>RCA-ENV</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Lbls>
            <c:dLbl>
              <c:idx val="2"/>
              <c:layout>
                <c:manualLayout>
                  <c:x val="-6.348161989901141E-2"/>
                  <c:y val="-6.051684696193825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0341-4827-B269-A8D6B73D1216}"/>
                </c:ext>
              </c:extLst>
            </c:dLbl>
            <c:dLbl>
              <c:idx val="3"/>
              <c:layout>
                <c:manualLayout>
                  <c:x val="7.7024852206391079E-3"/>
                  <c:y val="7.4048874815197544E-3"/>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0341-4827-B269-A8D6B73D1216}"/>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'Prod Bugs Resolved'!$A$207:$A$211</c:f>
              <c:strCache>
                <c:ptCount val="4"/>
                <c:pt idx="0">
                  <c:v>January</c:v>
                </c:pt>
                <c:pt idx="1">
                  <c:v>March</c:v>
                </c:pt>
                <c:pt idx="2">
                  <c:v>April</c:v>
                </c:pt>
                <c:pt idx="3">
                  <c:v>Feburary</c:v>
                </c:pt>
              </c:strCache>
            </c:strRef>
          </c:cat>
          <c:val>
            <c:numRef>
              <c:f>'Prod Bugs Resolved'!$C$207:$C$211</c:f>
              <c:numCache>
                <c:formatCode>General</c:formatCode>
                <c:ptCount val="4"/>
                <c:pt idx="1">
                  <c:v>3</c:v>
                </c:pt>
                <c:pt idx="2">
                  <c:v>2</c:v>
                </c:pt>
                <c:pt idx="3">
                  <c:v>1</c:v>
                </c:pt>
              </c:numCache>
            </c:numRef>
          </c:val>
          <c:smooth val="0"/>
          <c:extLst>
            <c:ext xmlns:c16="http://schemas.microsoft.com/office/drawing/2014/chart" uri="{C3380CC4-5D6E-409C-BE32-E72D297353CC}">
              <c16:uniqueId val="{00000004-0341-4827-B269-A8D6B73D1216}"/>
            </c:ext>
          </c:extLst>
        </c:ser>
        <c:ser>
          <c:idx val="2"/>
          <c:order val="2"/>
          <c:tx>
            <c:strRef>
              <c:f>'Prod Bugs Resolved'!$D$205:$D$206</c:f>
              <c:strCache>
                <c:ptCount val="1"/>
                <c:pt idx="0">
                  <c:v>RCA-REQ</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dLbls>
            <c:dLbl>
              <c:idx val="0"/>
              <c:layout>
                <c:manualLayout>
                  <c:x val="-5.8516984875281938E-2"/>
                  <c:y val="-4.575125251770825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0341-4827-B269-A8D6B73D1216}"/>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'Prod Bugs Resolved'!$A$207:$A$211</c:f>
              <c:strCache>
                <c:ptCount val="4"/>
                <c:pt idx="0">
                  <c:v>January</c:v>
                </c:pt>
                <c:pt idx="1">
                  <c:v>March</c:v>
                </c:pt>
                <c:pt idx="2">
                  <c:v>April</c:v>
                </c:pt>
                <c:pt idx="3">
                  <c:v>Feburary</c:v>
                </c:pt>
              </c:strCache>
            </c:strRef>
          </c:cat>
          <c:val>
            <c:numRef>
              <c:f>'Prod Bugs Resolved'!$D$207:$D$211</c:f>
              <c:numCache>
                <c:formatCode>General</c:formatCode>
                <c:ptCount val="4"/>
                <c:pt idx="0">
                  <c:v>23</c:v>
                </c:pt>
                <c:pt idx="1">
                  <c:v>21</c:v>
                </c:pt>
                <c:pt idx="2">
                  <c:v>21</c:v>
                </c:pt>
                <c:pt idx="3">
                  <c:v>21</c:v>
                </c:pt>
              </c:numCache>
            </c:numRef>
          </c:val>
          <c:smooth val="0"/>
          <c:extLst>
            <c:ext xmlns:c16="http://schemas.microsoft.com/office/drawing/2014/chart" uri="{C3380CC4-5D6E-409C-BE32-E72D297353CC}">
              <c16:uniqueId val="{00000006-0341-4827-B269-A8D6B73D1216}"/>
            </c:ext>
          </c:extLst>
        </c:ser>
        <c:ser>
          <c:idx val="3"/>
          <c:order val="3"/>
          <c:tx>
            <c:strRef>
              <c:f>'Prod Bugs Resolved'!$E$205:$E$206</c:f>
              <c:strCache>
                <c:ptCount val="1"/>
                <c:pt idx="0">
                  <c:v>RCA-TECH</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dLbls>
            <c:dLbl>
              <c:idx val="0"/>
              <c:layout>
                <c:manualLayout>
                  <c:x val="5.0997023001103474E-2"/>
                  <c:y val="-5.4610609184246248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7-0341-4827-B269-A8D6B73D1216}"/>
                </c:ext>
              </c:extLst>
            </c:dLbl>
            <c:dLbl>
              <c:idx val="3"/>
              <c:layout>
                <c:manualLayout>
                  <c:x val="1.814282063818785E-2"/>
                  <c:y val="-3.7652265832786531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8-0341-4827-B269-A8D6B73D1216}"/>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'Prod Bugs Resolved'!$A$207:$A$211</c:f>
              <c:strCache>
                <c:ptCount val="4"/>
                <c:pt idx="0">
                  <c:v>January</c:v>
                </c:pt>
                <c:pt idx="1">
                  <c:v>March</c:v>
                </c:pt>
                <c:pt idx="2">
                  <c:v>April</c:v>
                </c:pt>
                <c:pt idx="3">
                  <c:v>Feburary</c:v>
                </c:pt>
              </c:strCache>
            </c:strRef>
          </c:cat>
          <c:val>
            <c:numRef>
              <c:f>'Prod Bugs Resolved'!$E$207:$E$211</c:f>
              <c:numCache>
                <c:formatCode>General</c:formatCode>
                <c:ptCount val="4"/>
                <c:pt idx="0">
                  <c:v>24</c:v>
                </c:pt>
                <c:pt idx="1">
                  <c:v>15</c:v>
                </c:pt>
                <c:pt idx="2">
                  <c:v>16</c:v>
                </c:pt>
                <c:pt idx="3">
                  <c:v>19</c:v>
                </c:pt>
              </c:numCache>
            </c:numRef>
          </c:val>
          <c:smooth val="0"/>
          <c:extLst>
            <c:ext xmlns:c16="http://schemas.microsoft.com/office/drawing/2014/chart" uri="{C3380CC4-5D6E-409C-BE32-E72D297353CC}">
              <c16:uniqueId val="{00000009-0341-4827-B269-A8D6B73D1216}"/>
            </c:ext>
          </c:extLst>
        </c:ser>
        <c:ser>
          <c:idx val="4"/>
          <c:order val="4"/>
          <c:tx>
            <c:strRef>
              <c:f>'Prod Bugs Resolved'!$F$205:$F$206</c:f>
              <c:strCache>
                <c:ptCount val="1"/>
                <c:pt idx="0">
                  <c:v>RCA-TEST-C</c:v>
                </c:pt>
              </c:strCache>
            </c:strRef>
          </c:tx>
          <c:spPr>
            <a:ln w="28575" cap="rnd">
              <a:solidFill>
                <a:srgbClr val="FF0000"/>
              </a:solidFill>
              <a:round/>
            </a:ln>
            <a:effectLst/>
          </c:spPr>
          <c:marker>
            <c:symbol val="circle"/>
            <c:size val="5"/>
            <c:spPr>
              <a:solidFill>
                <a:schemeClr val="accent5"/>
              </a:solidFill>
              <a:ln w="9525">
                <a:solidFill>
                  <a:schemeClr val="accent5"/>
                </a:solidFill>
              </a:ln>
              <a:effectLst/>
            </c:spPr>
          </c:marker>
          <c:dLbls>
            <c:dLbl>
              <c:idx val="0"/>
              <c:layout>
                <c:manualLayout>
                  <c:x val="-4.6141901985250387E-2"/>
                  <c:y val="-3.1746028055094501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A-0341-4827-B269-A8D6B73D1216}"/>
                </c:ext>
              </c:extLst>
            </c:dLbl>
            <c:dLbl>
              <c:idx val="2"/>
              <c:layout>
                <c:manualLayout>
                  <c:x val="4.964635023729405E-3"/>
                  <c:y val="6.6445174999035005E-3"/>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B-0341-4827-B269-A8D6B73D1216}"/>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'Prod Bugs Resolved'!$A$207:$A$211</c:f>
              <c:strCache>
                <c:ptCount val="4"/>
                <c:pt idx="0">
                  <c:v>January</c:v>
                </c:pt>
                <c:pt idx="1">
                  <c:v>March</c:v>
                </c:pt>
                <c:pt idx="2">
                  <c:v>April</c:v>
                </c:pt>
                <c:pt idx="3">
                  <c:v>Feburary</c:v>
                </c:pt>
              </c:strCache>
            </c:strRef>
          </c:cat>
          <c:val>
            <c:numRef>
              <c:f>'Prod Bugs Resolved'!$F$207:$F$211</c:f>
              <c:numCache>
                <c:formatCode>General</c:formatCode>
                <c:ptCount val="4"/>
                <c:pt idx="0">
                  <c:v>3</c:v>
                </c:pt>
                <c:pt idx="1">
                  <c:v>3</c:v>
                </c:pt>
                <c:pt idx="2">
                  <c:v>1</c:v>
                </c:pt>
                <c:pt idx="3">
                  <c:v>2</c:v>
                </c:pt>
              </c:numCache>
            </c:numRef>
          </c:val>
          <c:smooth val="0"/>
          <c:extLst>
            <c:ext xmlns:c16="http://schemas.microsoft.com/office/drawing/2014/chart" uri="{C3380CC4-5D6E-409C-BE32-E72D297353CC}">
              <c16:uniqueId val="{0000000C-0341-4827-B269-A8D6B73D1216}"/>
            </c:ext>
          </c:extLst>
        </c:ser>
        <c:dLbls>
          <c:dLblPos val="t"/>
          <c:showLegendKey val="0"/>
          <c:showVal val="1"/>
          <c:showCatName val="0"/>
          <c:showSerName val="0"/>
          <c:showPercent val="0"/>
          <c:showBubbleSize val="0"/>
        </c:dLbls>
        <c:marker val="1"/>
        <c:smooth val="0"/>
        <c:axId val="331826192"/>
        <c:axId val="333131408"/>
      </c:lineChart>
      <c:catAx>
        <c:axId val="3318261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33131408"/>
        <c:crosses val="autoZero"/>
        <c:auto val="1"/>
        <c:lblAlgn val="ctr"/>
        <c:lblOffset val="100"/>
        <c:noMultiLvlLbl val="0"/>
      </c:catAx>
      <c:valAx>
        <c:axId val="3331314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IN" sz="1400"/>
                  <a:t># of Prod Defects</a:t>
                </a:r>
              </a:p>
            </c:rich>
          </c:tx>
          <c:layout/>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31826192"/>
        <c:crosses val="autoZero"/>
        <c:crossBetween val="between"/>
      </c:valAx>
      <c:spPr>
        <a:noFill/>
        <a:ln>
          <a:noFill/>
        </a:ln>
        <a:effectLst/>
      </c:spPr>
    </c:plotArea>
    <c:legend>
      <c:legendPos val="r"/>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solidFill>
        <a:srgbClr val="3773CA">
          <a:lumMod val="50000"/>
        </a:srgbClr>
      </a:solid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[April Release Raw Data_V1.xlsx]Prod Bugs Resolved!PivotTable11</c:name>
    <c:fmtId val="5"/>
  </c:pivotSource>
  <c:chart>
    <c:title>
      <c:tx>
        <c:rich>
          <a:bodyPr rot="0" spcFirstLastPara="1" vertOverflow="ellipsis" vert="horz" wrap="square" anchor="ctr" anchorCtr="1"/>
          <a:lstStyle/>
          <a:p>
            <a:pPr>
              <a:defRPr sz="1300" b="0" i="0" u="none" strike="noStrike" kern="1200" spc="0" baseline="0">
                <a:solidFill>
                  <a:schemeClr val="bg1"/>
                </a:solidFill>
                <a:latin typeface="Arial" panose="020B0604020202020204" pitchFamily="34" charset="0"/>
                <a:ea typeface="+mn-ea"/>
                <a:cs typeface="Arial" panose="020B0604020202020204" pitchFamily="34" charset="0"/>
              </a:defRPr>
            </a:pPr>
            <a:r>
              <a:rPr lang="en-US" sz="1300" dirty="0">
                <a:solidFill>
                  <a:schemeClr val="bg1"/>
                </a:solidFill>
                <a:latin typeface="Arial" panose="020B0604020202020204" pitchFamily="34" charset="0"/>
                <a:cs typeface="Arial" panose="020B0604020202020204" pitchFamily="34" charset="0"/>
              </a:rPr>
              <a:t>Bug Root Cause for</a:t>
            </a:r>
            <a:r>
              <a:rPr lang="en-US" sz="1300" baseline="0" dirty="0">
                <a:solidFill>
                  <a:schemeClr val="bg1"/>
                </a:solidFill>
                <a:latin typeface="Arial" panose="020B0604020202020204" pitchFamily="34" charset="0"/>
                <a:cs typeface="Arial" panose="020B0604020202020204" pitchFamily="34" charset="0"/>
              </a:rPr>
              <a:t> Jan, Feb, Mar &amp; Apr Releases</a:t>
            </a:r>
            <a:endParaRPr lang="en-US" sz="1300" dirty="0">
              <a:solidFill>
                <a:schemeClr val="bg1"/>
              </a:solidFill>
              <a:latin typeface="Arial" panose="020B0604020202020204" pitchFamily="34" charset="0"/>
              <a:cs typeface="Arial" panose="020B0604020202020204" pitchFamily="34" charset="0"/>
            </a:endParaRPr>
          </a:p>
        </c:rich>
      </c:tx>
      <c:layout/>
      <c:overlay val="0"/>
      <c:spPr>
        <a:solidFill>
          <a:schemeClr val="accent1">
            <a:lumMod val="50000"/>
          </a:schemeClr>
        </a:solidFill>
        <a:ln>
          <a:noFill/>
        </a:ln>
        <a:effectLst/>
        <a:scene3d>
          <a:camera prst="orthographicFront"/>
          <a:lightRig rig="threePt" dir="t"/>
        </a:scene3d>
        <a:sp3d>
          <a:bevelT w="190500" h="38100"/>
        </a:sp3d>
      </c:spPr>
      <c:txPr>
        <a:bodyPr rot="0" spcFirstLastPara="1" vertOverflow="ellipsis" vert="horz" wrap="square" anchor="ctr" anchorCtr="1"/>
        <a:lstStyle/>
        <a:p>
          <a:pPr>
            <a:defRPr sz="1300" b="0" i="0" u="none" strike="noStrike" kern="1200" spc="0" baseline="0">
              <a:solidFill>
                <a:schemeClr val="bg1"/>
              </a:solidFill>
              <a:latin typeface="Arial" panose="020B0604020202020204" pitchFamily="34" charset="0"/>
              <a:ea typeface="+mn-ea"/>
              <a:cs typeface="Arial" panose="020B0604020202020204" pitchFamily="34" charset="0"/>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
        <c:spPr>
          <a:solidFill>
            <a:schemeClr val="accent2"/>
          </a:solidFill>
          <a:ln w="19050">
            <a:solidFill>
              <a:schemeClr val="lt1"/>
            </a:solidFill>
          </a:ln>
          <a:effectLst/>
        </c:spPr>
        <c:dLbl>
          <c:idx val="0"/>
          <c:layout>
            <c:manualLayout>
              <c:x val="6.6559382017856411E-2"/>
              <c:y val="-0.31415518372703416"/>
            </c:manualLayout>
          </c:layout>
          <c:spPr>
            <a:no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9469910640396974"/>
                  <c:h val="0.16645851560221639"/>
                </c:manualLayout>
              </c15:layout>
            </c:ext>
          </c:extLst>
        </c:dLbl>
      </c:pivotFmt>
      <c:pivotFmt>
        <c:idx val="2"/>
        <c:spPr>
          <a:solidFill>
            <a:schemeClr val="accent1"/>
          </a:solidFill>
          <a:ln w="19050">
            <a:solidFill>
              <a:schemeClr val="lt1"/>
            </a:solidFill>
          </a:ln>
          <a:effectLst/>
        </c:spPr>
        <c:dLbl>
          <c:idx val="0"/>
          <c:layout>
            <c:manualLayout>
              <c:x val="0.11866777571349631"/>
              <c:y val="2.4339457567804024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5636717583387431"/>
                  <c:h val="0.11805555555555555"/>
                </c:manualLayout>
              </c15:layout>
            </c:ext>
          </c:extLst>
        </c:dLbl>
      </c:pivotFmt>
      <c:pivotFmt>
        <c:idx val="3"/>
        <c:spPr>
          <a:solidFill>
            <a:schemeClr val="accent3">
              <a:lumMod val="60000"/>
            </a:schemeClr>
          </a:solidFill>
          <a:ln w="19050">
            <a:solidFill>
              <a:schemeClr val="lt1"/>
            </a:solidFill>
          </a:ln>
          <a:effectLst/>
        </c:spPr>
        <c:dLbl>
          <c:idx val="0"/>
          <c:layout>
            <c:manualLayout>
              <c:x val="7.0347900562362911E-2"/>
              <c:y val="-0.11528142315543891"/>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4"/>
        <c:spPr>
          <a:solidFill>
            <a:schemeClr val="accent2">
              <a:lumMod val="60000"/>
            </a:schemeClr>
          </a:solidFill>
          <a:ln w="19050">
            <a:solidFill>
              <a:schemeClr val="lt1"/>
            </a:solidFill>
          </a:ln>
          <a:effectLst/>
        </c:spPr>
        <c:dLbl>
          <c:idx val="0"/>
          <c:layout>
            <c:manualLayout>
              <c:x val="-9.4554557734667241E-2"/>
              <c:y val="-0.28285724701079029"/>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5"/>
        <c:spPr>
          <a:solidFill>
            <a:schemeClr val="accent1">
              <a:lumMod val="60000"/>
            </a:schemeClr>
          </a:solidFill>
          <a:ln w="19050">
            <a:solidFill>
              <a:schemeClr val="lt1"/>
            </a:solidFill>
          </a:ln>
          <a:effectLst/>
        </c:spPr>
        <c:dLbl>
          <c:idx val="0"/>
          <c:layout>
            <c:manualLayout>
              <c:x val="-0.10444447931273887"/>
              <c:y val="-0.16118693496646253"/>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0755665676681351"/>
                  <c:h val="0.11560185185185186"/>
                </c:manualLayout>
              </c15:layout>
            </c:ext>
          </c:extLst>
        </c:dLbl>
      </c:pivotFmt>
      <c:pivotFmt>
        <c:idx val="6"/>
        <c:spPr>
          <a:solidFill>
            <a:schemeClr val="accent6"/>
          </a:solidFill>
          <a:ln w="19050">
            <a:solidFill>
              <a:schemeClr val="lt1"/>
            </a:solidFill>
          </a:ln>
          <a:effectLst/>
        </c:spPr>
        <c:dLbl>
          <c:idx val="0"/>
          <c:layout>
            <c:manualLayout>
              <c:x val="-8.6008221238622895E-2"/>
              <c:y val="-0.10088035870516195"/>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5306471739580383"/>
                  <c:h val="0.10967592592592593"/>
                </c:manualLayout>
              </c15:layout>
            </c:ext>
          </c:extLst>
        </c:dLbl>
      </c:pivotFmt>
      <c:pivotFmt>
        <c:idx val="7"/>
        <c:spPr>
          <a:solidFill>
            <a:schemeClr val="accent5"/>
          </a:solidFill>
          <a:ln w="19050">
            <a:solidFill>
              <a:schemeClr val="lt1"/>
            </a:solidFill>
          </a:ln>
          <a:effectLst/>
        </c:spPr>
        <c:dLbl>
          <c:idx val="0"/>
          <c:layout>
            <c:manualLayout>
              <c:x val="-0.19799923767722152"/>
              <c:y val="-8.7164625255176431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8"/>
        <c:spPr>
          <a:solidFill>
            <a:schemeClr val="accent4"/>
          </a:solidFill>
          <a:ln w="19050">
            <a:solidFill>
              <a:schemeClr val="lt1"/>
            </a:solidFill>
          </a:ln>
          <a:effectLst/>
        </c:spPr>
        <c:dLbl>
          <c:idx val="0"/>
          <c:layout>
            <c:manualLayout>
              <c:x val="-0.14717510399077033"/>
              <c:y val="-1.8657225138524514E-2"/>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597817613041149"/>
                  <c:h val="0.12979184893554971"/>
                </c:manualLayout>
              </c15:layout>
            </c:ext>
          </c:extLst>
        </c:dLbl>
      </c:pivotFmt>
      <c:pivotFmt>
        <c:idx val="9"/>
        <c:spPr>
          <a:solidFill>
            <a:schemeClr val="accent3"/>
          </a:solidFill>
          <a:ln w="19050">
            <a:solidFill>
              <a:schemeClr val="lt1"/>
            </a:solidFill>
          </a:ln>
          <a:effectLst/>
        </c:spPr>
        <c:dLbl>
          <c:idx val="0"/>
          <c:layout>
            <c:manualLayout>
              <c:x val="0.2199399062575699"/>
              <c:y val="-1.5061242344706911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1"/>
        <c:spPr>
          <a:solidFill>
            <a:schemeClr val="accent1"/>
          </a:solidFill>
          <a:ln w="19050">
            <a:solidFill>
              <a:schemeClr val="lt1"/>
            </a:solidFill>
          </a:ln>
          <a:effectLst/>
        </c:spPr>
        <c:dLbl>
          <c:idx val="0"/>
          <c:layout>
            <c:manualLayout>
              <c:x val="0.11866777571349631"/>
              <c:y val="2.4339457567804024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5636717583387431"/>
                  <c:h val="0.11805555555555555"/>
                </c:manualLayout>
              </c15:layout>
            </c:ext>
          </c:extLst>
        </c:dLbl>
      </c:pivotFmt>
      <c:pivotFmt>
        <c:idx val="12"/>
        <c:spPr>
          <a:solidFill>
            <a:schemeClr val="accent1"/>
          </a:solidFill>
          <a:ln w="19050">
            <a:solidFill>
              <a:schemeClr val="lt1"/>
            </a:solidFill>
          </a:ln>
          <a:effectLst/>
        </c:spPr>
        <c:dLbl>
          <c:idx val="0"/>
          <c:layout>
            <c:manualLayout>
              <c:x val="6.6559382017856411E-2"/>
              <c:y val="-0.31415518372703416"/>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9469910640396974"/>
                  <c:h val="0.16645851560221639"/>
                </c:manualLayout>
              </c15:layout>
            </c:ext>
          </c:extLst>
        </c:dLbl>
      </c:pivotFmt>
      <c:pivotFmt>
        <c:idx val="13"/>
        <c:spPr>
          <a:solidFill>
            <a:schemeClr val="accent1"/>
          </a:solidFill>
          <a:ln w="19050">
            <a:solidFill>
              <a:schemeClr val="lt1"/>
            </a:solidFill>
          </a:ln>
          <a:effectLst/>
        </c:spPr>
        <c:dLbl>
          <c:idx val="0"/>
          <c:layout>
            <c:manualLayout>
              <c:x val="0.2199399062575699"/>
              <c:y val="-1.5061242344706911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4"/>
        <c:spPr>
          <a:solidFill>
            <a:schemeClr val="accent1"/>
          </a:solidFill>
          <a:ln w="19050">
            <a:solidFill>
              <a:schemeClr val="lt1"/>
            </a:solidFill>
          </a:ln>
          <a:effectLst/>
        </c:spPr>
        <c:dLbl>
          <c:idx val="0"/>
          <c:layout>
            <c:manualLayout>
              <c:x val="-0.14717510399077033"/>
              <c:y val="-1.8657225138524514E-2"/>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597817613041149"/>
                  <c:h val="0.12979184893554971"/>
                </c:manualLayout>
              </c15:layout>
            </c:ext>
          </c:extLst>
        </c:dLbl>
      </c:pivotFmt>
      <c:pivotFmt>
        <c:idx val="15"/>
        <c:spPr>
          <a:solidFill>
            <a:schemeClr val="accent1"/>
          </a:solidFill>
          <a:ln w="19050">
            <a:solidFill>
              <a:schemeClr val="lt1"/>
            </a:solidFill>
          </a:ln>
          <a:effectLst/>
        </c:spPr>
        <c:dLbl>
          <c:idx val="0"/>
          <c:layout>
            <c:manualLayout>
              <c:x val="-0.19799923767722152"/>
              <c:y val="-8.7164625255176431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6"/>
        <c:spPr>
          <a:solidFill>
            <a:schemeClr val="accent1"/>
          </a:solidFill>
          <a:ln w="19050">
            <a:solidFill>
              <a:schemeClr val="lt1"/>
            </a:solidFill>
          </a:ln>
          <a:effectLst/>
        </c:spPr>
        <c:dLbl>
          <c:idx val="0"/>
          <c:layout>
            <c:manualLayout>
              <c:x val="-8.6008221238622895E-2"/>
              <c:y val="-0.10088035870516195"/>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5306471739580383"/>
                  <c:h val="0.10967592592592593"/>
                </c:manualLayout>
              </c15:layout>
            </c:ext>
          </c:extLst>
        </c:dLbl>
      </c:pivotFmt>
      <c:pivotFmt>
        <c:idx val="17"/>
        <c:spPr>
          <a:solidFill>
            <a:schemeClr val="accent1"/>
          </a:solidFill>
          <a:ln w="19050">
            <a:solidFill>
              <a:schemeClr val="lt1"/>
            </a:solidFill>
          </a:ln>
          <a:effectLst/>
        </c:spPr>
        <c:dLbl>
          <c:idx val="0"/>
          <c:layout>
            <c:manualLayout>
              <c:x val="-0.10444447931273887"/>
              <c:y val="-0.16118693496646253"/>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0755665676681351"/>
                  <c:h val="0.11560185185185186"/>
                </c:manualLayout>
              </c15:layout>
            </c:ext>
          </c:extLst>
        </c:dLbl>
      </c:pivotFmt>
      <c:pivotFmt>
        <c:idx val="18"/>
        <c:spPr>
          <a:solidFill>
            <a:schemeClr val="accent1"/>
          </a:solidFill>
          <a:ln w="19050">
            <a:solidFill>
              <a:schemeClr val="lt1"/>
            </a:solidFill>
          </a:ln>
          <a:effectLst/>
        </c:spPr>
        <c:dLbl>
          <c:idx val="0"/>
          <c:layout>
            <c:manualLayout>
              <c:x val="-9.4554557734667241E-2"/>
              <c:y val="-0.28285724701079029"/>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9"/>
        <c:spPr>
          <a:solidFill>
            <a:schemeClr val="accent1"/>
          </a:solidFill>
          <a:ln w="19050">
            <a:solidFill>
              <a:schemeClr val="lt1"/>
            </a:solidFill>
          </a:ln>
          <a:effectLst/>
        </c:spPr>
        <c:dLbl>
          <c:idx val="0"/>
          <c:layout>
            <c:manualLayout>
              <c:x val="7.0347900562362911E-2"/>
              <c:y val="-0.11528142315543891"/>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22"/>
        <c:spPr>
          <a:solidFill>
            <a:schemeClr val="accent1"/>
          </a:solidFill>
          <a:ln w="19050">
            <a:solidFill>
              <a:schemeClr val="lt1"/>
            </a:solidFill>
          </a:ln>
          <a:effectLst/>
        </c:spPr>
        <c:dLbl>
          <c:idx val="0"/>
          <c:layout>
            <c:manualLayout>
              <c:x val="0.11866777571349631"/>
              <c:y val="2.4339457567804024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5636717583387431"/>
                  <c:h val="0.11805555555555555"/>
                </c:manualLayout>
              </c15:layout>
            </c:ext>
          </c:extLst>
        </c:dLbl>
      </c:pivotFmt>
      <c:pivotFmt>
        <c:idx val="23"/>
        <c:spPr>
          <a:solidFill>
            <a:schemeClr val="accent1"/>
          </a:solidFill>
          <a:ln w="19050">
            <a:solidFill>
              <a:schemeClr val="lt1"/>
            </a:solidFill>
          </a:ln>
          <a:effectLst/>
        </c:spPr>
        <c:dLbl>
          <c:idx val="0"/>
          <c:layout>
            <c:manualLayout>
              <c:x val="6.6559382017856411E-2"/>
              <c:y val="-0.31415518372703416"/>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9469910640396974"/>
                  <c:h val="0.16645851560221639"/>
                </c:manualLayout>
              </c15:layout>
            </c:ext>
          </c:extLst>
        </c:dLbl>
      </c:pivotFmt>
      <c:pivotFmt>
        <c:idx val="24"/>
        <c:spPr>
          <a:solidFill>
            <a:schemeClr val="accent1"/>
          </a:solidFill>
          <a:ln w="19050">
            <a:solidFill>
              <a:schemeClr val="lt1"/>
            </a:solidFill>
          </a:ln>
          <a:effectLst/>
        </c:spPr>
        <c:dLbl>
          <c:idx val="0"/>
          <c:layout>
            <c:manualLayout>
              <c:x val="0.2199399062575699"/>
              <c:y val="-1.5061242344706911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25"/>
        <c:spPr>
          <a:solidFill>
            <a:schemeClr val="accent1"/>
          </a:solidFill>
          <a:ln w="19050">
            <a:solidFill>
              <a:schemeClr val="lt1"/>
            </a:solidFill>
          </a:ln>
          <a:effectLst/>
        </c:spPr>
        <c:dLbl>
          <c:idx val="0"/>
          <c:layout>
            <c:manualLayout>
              <c:x val="-0.14717510399077033"/>
              <c:y val="-1.8657225138524514E-2"/>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597817613041149"/>
                  <c:h val="0.12979184893554971"/>
                </c:manualLayout>
              </c15:layout>
            </c:ext>
          </c:extLst>
        </c:dLbl>
      </c:pivotFmt>
      <c:pivotFmt>
        <c:idx val="26"/>
        <c:spPr>
          <a:solidFill>
            <a:schemeClr val="accent1"/>
          </a:solidFill>
          <a:ln w="19050">
            <a:solidFill>
              <a:schemeClr val="lt1"/>
            </a:solidFill>
          </a:ln>
          <a:effectLst/>
        </c:spPr>
        <c:dLbl>
          <c:idx val="0"/>
          <c:layout>
            <c:manualLayout>
              <c:x val="-0.19799923767722152"/>
              <c:y val="-8.7164625255176431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27"/>
        <c:spPr>
          <a:solidFill>
            <a:schemeClr val="accent1"/>
          </a:solidFill>
          <a:ln w="19050">
            <a:solidFill>
              <a:schemeClr val="lt1"/>
            </a:solidFill>
          </a:ln>
          <a:effectLst/>
        </c:spPr>
        <c:dLbl>
          <c:idx val="0"/>
          <c:layout>
            <c:manualLayout>
              <c:x val="-8.6008221238622895E-2"/>
              <c:y val="-0.10088035870516195"/>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5306471739580383"/>
                  <c:h val="0.10967592592592593"/>
                </c:manualLayout>
              </c15:layout>
            </c:ext>
          </c:extLst>
        </c:dLbl>
      </c:pivotFmt>
      <c:pivotFmt>
        <c:idx val="28"/>
        <c:spPr>
          <a:solidFill>
            <a:schemeClr val="accent1"/>
          </a:solidFill>
          <a:ln w="19050">
            <a:solidFill>
              <a:schemeClr val="lt1"/>
            </a:solidFill>
          </a:ln>
          <a:effectLst/>
        </c:spPr>
        <c:dLbl>
          <c:idx val="0"/>
          <c:layout>
            <c:manualLayout>
              <c:x val="-0.10444447931273887"/>
              <c:y val="-0.16118693496646253"/>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20755665676681351"/>
                  <c:h val="0.11560185185185186"/>
                </c:manualLayout>
              </c15:layout>
            </c:ext>
          </c:extLst>
        </c:dLbl>
      </c:pivotFmt>
      <c:pivotFmt>
        <c:idx val="29"/>
        <c:spPr>
          <a:solidFill>
            <a:schemeClr val="accent1"/>
          </a:solidFill>
          <a:ln w="19050">
            <a:solidFill>
              <a:schemeClr val="lt1"/>
            </a:solidFill>
          </a:ln>
          <a:effectLst/>
        </c:spPr>
        <c:dLbl>
          <c:idx val="0"/>
          <c:layout>
            <c:manualLayout>
              <c:x val="-9.4554557734667241E-2"/>
              <c:y val="-0.28285724701079029"/>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30"/>
        <c:spPr>
          <a:solidFill>
            <a:schemeClr val="accent1"/>
          </a:solidFill>
          <a:ln w="19050">
            <a:solidFill>
              <a:schemeClr val="lt1"/>
            </a:solidFill>
          </a:ln>
          <a:effectLst/>
        </c:spPr>
        <c:dLbl>
          <c:idx val="0"/>
          <c:layout>
            <c:manualLayout>
              <c:x val="7.0347900562362911E-2"/>
              <c:y val="-0.11528142315543891"/>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31"/>
        <c:spPr>
          <a:solidFill>
            <a:schemeClr val="accent1"/>
          </a:solidFill>
          <a:ln w="19050">
            <a:solidFill>
              <a:schemeClr val="lt1"/>
            </a:solidFill>
          </a:ln>
          <a:effectLst/>
        </c:spPr>
      </c:pivotFmt>
    </c:pivotFmts>
    <c:plotArea>
      <c:layout/>
      <c:pieChart>
        <c:varyColors val="1"/>
        <c:ser>
          <c:idx val="0"/>
          <c:order val="0"/>
          <c:tx>
            <c:strRef>
              <c:f>'Prod Bugs Resolved'!$B$235</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BF8-44C7-96D4-0F2F3B23F57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BBF8-44C7-96D4-0F2F3B23F57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BBF8-44C7-96D4-0F2F3B23F57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BBF8-44C7-96D4-0F2F3B23F570}"/>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BBF8-44C7-96D4-0F2F3B23F570}"/>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BBF8-44C7-96D4-0F2F3B23F570}"/>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BBF8-44C7-96D4-0F2F3B23F570}"/>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BBF8-44C7-96D4-0F2F3B23F570}"/>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BBF8-44C7-96D4-0F2F3B23F570}"/>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BBF8-44C7-96D4-0F2F3B23F570}"/>
              </c:ext>
            </c:extLst>
          </c:dPt>
          <c:dLbls>
            <c:dLbl>
              <c:idx val="0"/>
              <c:layout>
                <c:manualLayout>
                  <c:x val="0.11866777571349631"/>
                  <c:y val="2.4339457567804024E-2"/>
                </c:manualLayout>
              </c:layout>
              <c:showLegendKey val="0"/>
              <c:showVal val="1"/>
              <c:showCatName val="1"/>
              <c:showSerName val="0"/>
              <c:showPercent val="0"/>
              <c:showBubbleSize val="0"/>
              <c:extLst>
                <c:ext xmlns:c15="http://schemas.microsoft.com/office/drawing/2012/chart" uri="{CE6537A1-D6FC-4f65-9D91-7224C49458BB}">
                  <c15:layout>
                    <c:manualLayout>
                      <c:w val="0.25636717583387431"/>
                      <c:h val="0.11805555555555555"/>
                    </c:manualLayout>
                  </c15:layout>
                </c:ext>
                <c:ext xmlns:c16="http://schemas.microsoft.com/office/drawing/2014/chart" uri="{C3380CC4-5D6E-409C-BE32-E72D297353CC}">
                  <c16:uniqueId val="{00000001-BBF8-44C7-96D4-0F2F3B23F570}"/>
                </c:ext>
              </c:extLst>
            </c:dLbl>
            <c:dLbl>
              <c:idx val="1"/>
              <c:layout>
                <c:manualLayout>
                  <c:x val="6.6559382017856411E-2"/>
                  <c:y val="-0.31415518372703416"/>
                </c:manualLayout>
              </c:layout>
              <c:showLegendKey val="0"/>
              <c:showVal val="1"/>
              <c:showCatName val="1"/>
              <c:showSerName val="0"/>
              <c:showPercent val="0"/>
              <c:showBubbleSize val="0"/>
              <c:extLst>
                <c:ext xmlns:c15="http://schemas.microsoft.com/office/drawing/2012/chart" uri="{CE6537A1-D6FC-4f65-9D91-7224C49458BB}">
                  <c15:layout>
                    <c:manualLayout>
                      <c:w val="0.29469910640396974"/>
                      <c:h val="0.16645851560221639"/>
                    </c:manualLayout>
                  </c15:layout>
                </c:ext>
                <c:ext xmlns:c16="http://schemas.microsoft.com/office/drawing/2014/chart" uri="{C3380CC4-5D6E-409C-BE32-E72D297353CC}">
                  <c16:uniqueId val="{00000003-BBF8-44C7-96D4-0F2F3B23F570}"/>
                </c:ext>
              </c:extLst>
            </c:dLbl>
            <c:dLbl>
              <c:idx val="2"/>
              <c:layout>
                <c:manualLayout>
                  <c:x val="0.2199399062575699"/>
                  <c:y val="-1.5061242344706911E-2"/>
                </c:manualLayout>
              </c:layout>
              <c:showLegendKey val="0"/>
              <c:showVal val="1"/>
              <c:showCatName val="1"/>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BBF8-44C7-96D4-0F2F3B23F570}"/>
                </c:ext>
              </c:extLst>
            </c:dLbl>
            <c:dLbl>
              <c:idx val="3"/>
              <c:layout>
                <c:manualLayout>
                  <c:x val="-0.14941411862687407"/>
                  <c:y val="-2.9704808628249611E-2"/>
                </c:manualLayout>
              </c:layout>
              <c:spPr>
                <a:no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layout>
                    <c:manualLayout>
                      <c:w val="0.37621052238150754"/>
                      <c:h val="0.18503085768667171"/>
                    </c:manualLayout>
                  </c15:layout>
                </c:ext>
                <c:ext xmlns:c16="http://schemas.microsoft.com/office/drawing/2014/chart" uri="{C3380CC4-5D6E-409C-BE32-E72D297353CC}">
                  <c16:uniqueId val="{00000007-BBF8-44C7-96D4-0F2F3B23F570}"/>
                </c:ext>
              </c:extLst>
            </c:dLbl>
            <c:dLbl>
              <c:idx val="4"/>
              <c:layout>
                <c:manualLayout>
                  <c:x val="-0.19799923767722152"/>
                  <c:y val="-8.7164625255176431E-2"/>
                </c:manualLayout>
              </c:layout>
              <c:showLegendKey val="0"/>
              <c:showVal val="1"/>
              <c:showCatName val="1"/>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9-BBF8-44C7-96D4-0F2F3B23F570}"/>
                </c:ext>
              </c:extLst>
            </c:dLbl>
            <c:dLbl>
              <c:idx val="5"/>
              <c:layout>
                <c:manualLayout>
                  <c:x val="-8.6008221238622895E-2"/>
                  <c:y val="-0.10088035870516195"/>
                </c:manualLayout>
              </c:layout>
              <c:showLegendKey val="0"/>
              <c:showVal val="1"/>
              <c:showCatName val="1"/>
              <c:showSerName val="0"/>
              <c:showPercent val="0"/>
              <c:showBubbleSize val="0"/>
              <c:extLst>
                <c:ext xmlns:c15="http://schemas.microsoft.com/office/drawing/2012/chart" uri="{CE6537A1-D6FC-4f65-9D91-7224C49458BB}">
                  <c15:layout>
                    <c:manualLayout>
                      <c:w val="0.25306471739580383"/>
                      <c:h val="0.10967592592592593"/>
                    </c:manualLayout>
                  </c15:layout>
                </c:ext>
                <c:ext xmlns:c16="http://schemas.microsoft.com/office/drawing/2014/chart" uri="{C3380CC4-5D6E-409C-BE32-E72D297353CC}">
                  <c16:uniqueId val="{0000000B-BBF8-44C7-96D4-0F2F3B23F570}"/>
                </c:ext>
              </c:extLst>
            </c:dLbl>
            <c:dLbl>
              <c:idx val="6"/>
              <c:layout>
                <c:manualLayout>
                  <c:x val="-0.10444447931273887"/>
                  <c:y val="-0.16118693496646253"/>
                </c:manualLayout>
              </c:layout>
              <c:showLegendKey val="0"/>
              <c:showVal val="1"/>
              <c:showCatName val="1"/>
              <c:showSerName val="0"/>
              <c:showPercent val="0"/>
              <c:showBubbleSize val="0"/>
              <c:extLst>
                <c:ext xmlns:c15="http://schemas.microsoft.com/office/drawing/2012/chart" uri="{CE6537A1-D6FC-4f65-9D91-7224C49458BB}">
                  <c15:layout>
                    <c:manualLayout>
                      <c:w val="0.20755665676681351"/>
                      <c:h val="0.11560185185185186"/>
                    </c:manualLayout>
                  </c15:layout>
                </c:ext>
                <c:ext xmlns:c16="http://schemas.microsoft.com/office/drawing/2014/chart" uri="{C3380CC4-5D6E-409C-BE32-E72D297353CC}">
                  <c16:uniqueId val="{0000000D-BBF8-44C7-96D4-0F2F3B23F570}"/>
                </c:ext>
              </c:extLst>
            </c:dLbl>
            <c:dLbl>
              <c:idx val="7"/>
              <c:layout>
                <c:manualLayout>
                  <c:x val="-9.4554557734667241E-2"/>
                  <c:y val="-0.28285724701079029"/>
                </c:manualLayout>
              </c:layout>
              <c:showLegendKey val="0"/>
              <c:showVal val="1"/>
              <c:showCatName val="1"/>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F-BBF8-44C7-96D4-0F2F3B23F570}"/>
                </c:ext>
              </c:extLst>
            </c:dLbl>
            <c:dLbl>
              <c:idx val="8"/>
              <c:layout>
                <c:manualLayout>
                  <c:x val="7.0347900562362911E-2"/>
                  <c:y val="-0.11528142315543891"/>
                </c:manualLayout>
              </c:layout>
              <c:showLegendKey val="0"/>
              <c:showVal val="1"/>
              <c:showCatName val="1"/>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11-BBF8-44C7-96D4-0F2F3B23F570}"/>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'Prod Bugs Resolved'!$A$236:$A$246</c:f>
              <c:strCache>
                <c:ptCount val="10"/>
                <c:pt idx="0">
                  <c:v>Change in Requirements</c:v>
                </c:pt>
                <c:pt idx="1">
                  <c:v>Code Issue - Unexpected Results</c:v>
                </c:pt>
                <c:pt idx="2">
                  <c:v>Code Regressed</c:v>
                </c:pt>
                <c:pt idx="3">
                  <c:v>Dependency on Future Functionality</c:v>
                </c:pt>
                <c:pt idx="4">
                  <c:v>Design Issue</c:v>
                </c:pt>
                <c:pt idx="5">
                  <c:v>Environment Issue</c:v>
                </c:pt>
                <c:pt idx="6">
                  <c:v>Requirement Clarification</c:v>
                </c:pt>
                <c:pt idx="7">
                  <c:v>Tech Debt</c:v>
                </c:pt>
                <c:pt idx="8">
                  <c:v>Uncategorized</c:v>
                </c:pt>
                <c:pt idx="9">
                  <c:v>(blank)</c:v>
                </c:pt>
              </c:strCache>
            </c:strRef>
          </c:cat>
          <c:val>
            <c:numRef>
              <c:f>'Prod Bugs Resolved'!$B$236:$B$246</c:f>
              <c:numCache>
                <c:formatCode>General</c:formatCode>
                <c:ptCount val="10"/>
                <c:pt idx="0">
                  <c:v>21</c:v>
                </c:pt>
                <c:pt idx="1">
                  <c:v>68</c:v>
                </c:pt>
                <c:pt idx="2">
                  <c:v>9</c:v>
                </c:pt>
                <c:pt idx="3">
                  <c:v>5</c:v>
                </c:pt>
                <c:pt idx="4">
                  <c:v>12</c:v>
                </c:pt>
                <c:pt idx="5">
                  <c:v>9</c:v>
                </c:pt>
                <c:pt idx="6">
                  <c:v>8</c:v>
                </c:pt>
                <c:pt idx="7">
                  <c:v>5</c:v>
                </c:pt>
                <c:pt idx="8">
                  <c:v>49</c:v>
                </c:pt>
              </c:numCache>
            </c:numRef>
          </c:val>
          <c:extLst>
            <c:ext xmlns:c16="http://schemas.microsoft.com/office/drawing/2014/chart" uri="{C3380CC4-5D6E-409C-BE32-E72D297353CC}">
              <c16:uniqueId val="{00000014-BBF8-44C7-96D4-0F2F3B23F570}"/>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solidFill>
        <a:srgbClr val="3773CA">
          <a:lumMod val="50000"/>
        </a:srgbClr>
      </a:solid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[April Release Raw Data_V1.xlsx]Prod Bugs Resolved!PivotTable12</c:name>
    <c:fmtId val="9"/>
  </c:pivotSource>
  <c:chart>
    <c:title>
      <c:tx>
        <c:rich>
          <a:bodyPr rot="0" spcFirstLastPara="1" vertOverflow="ellipsis" vert="horz" wrap="square" anchor="ctr" anchorCtr="1"/>
          <a:lstStyle/>
          <a:p>
            <a:pPr>
              <a:defRPr sz="1300" b="1" i="0" u="none" strike="noStrike" kern="1200" spc="0" baseline="0">
                <a:solidFill>
                  <a:schemeClr val="bg1"/>
                </a:solidFill>
                <a:latin typeface="Arial" panose="020B0604020202020204" pitchFamily="34" charset="0"/>
                <a:ea typeface="+mn-ea"/>
                <a:cs typeface="Arial" panose="020B0604020202020204" pitchFamily="34" charset="0"/>
              </a:defRPr>
            </a:pPr>
            <a:r>
              <a:rPr lang="en-US" sz="1300" b="1" dirty="0">
                <a:solidFill>
                  <a:schemeClr val="bg1"/>
                </a:solidFill>
                <a:latin typeface="Arial" panose="020B0604020202020204" pitchFamily="34" charset="0"/>
                <a:cs typeface="Arial" panose="020B0604020202020204" pitchFamily="34" charset="0"/>
              </a:rPr>
              <a:t>Defects Resolved Based on Severity in Jan, Feb, Mar &amp; Apr</a:t>
            </a:r>
          </a:p>
        </c:rich>
      </c:tx>
      <c:layout/>
      <c:overlay val="0"/>
      <c:spPr>
        <a:solidFill>
          <a:schemeClr val="accent1">
            <a:lumMod val="50000"/>
          </a:schemeClr>
        </a:solidFill>
        <a:ln>
          <a:noFill/>
        </a:ln>
        <a:effectLst/>
        <a:scene3d>
          <a:camera prst="orthographicFront"/>
          <a:lightRig rig="threePt" dir="t"/>
        </a:scene3d>
        <a:sp3d>
          <a:bevelT w="190500" h="38100"/>
        </a:sp3d>
      </c:spPr>
      <c:txPr>
        <a:bodyPr rot="0" spcFirstLastPara="1" vertOverflow="ellipsis" vert="horz" wrap="square" anchor="ctr" anchorCtr="1"/>
        <a:lstStyle/>
        <a:p>
          <a:pPr>
            <a:defRPr sz="1300" b="1" i="0" u="none" strike="noStrike" kern="1200" spc="0" baseline="0">
              <a:solidFill>
                <a:schemeClr val="bg1"/>
              </a:solidFill>
              <a:latin typeface="Arial" panose="020B0604020202020204" pitchFamily="34" charset="0"/>
              <a:ea typeface="+mn-ea"/>
              <a:cs typeface="Arial" panose="020B0604020202020204" pitchFamily="34" charset="0"/>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dLbl>
          <c:idx val="0"/>
          <c:layout>
            <c:manualLayout>
              <c:x val="3.7626769191044747E-2"/>
              <c:y val="-6.2990303295421407E-2"/>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Critical</a:t>
                </a:r>
                <a:r>
                  <a:rPr lang="en-US" baseline="0"/>
                  <a:t>, </a:t>
                </a:r>
                <a:fld id="{4CE625C5-4AEB-4E50-B6C1-AC4F1A6D86A0}"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2"/>
        <c:spPr>
          <a:solidFill>
            <a:schemeClr val="accent3"/>
          </a:solidFill>
          <a:ln w="19050">
            <a:solidFill>
              <a:schemeClr val="lt1"/>
            </a:solidFill>
          </a:ln>
          <a:effectLst/>
        </c:spPr>
        <c:dLbl>
          <c:idx val="0"/>
          <c:layout>
            <c:manualLayout>
              <c:x val="-6.4977632924086121E-2"/>
              <c:y val="6.9644575678040249E-2"/>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Medium</a:t>
                </a:r>
                <a:r>
                  <a:rPr lang="en-US" baseline="0"/>
                  <a:t>, </a:t>
                </a:r>
                <a:fld id="{0E80C11E-9D6E-47D2-B462-6EFC3ADE7327}"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3"/>
        <c:spPr>
          <a:solidFill>
            <a:schemeClr val="accent2"/>
          </a:solidFill>
          <a:ln w="19050">
            <a:solidFill>
              <a:schemeClr val="lt1"/>
            </a:solidFill>
          </a:ln>
          <a:effectLst/>
        </c:spPr>
        <c:dLbl>
          <c:idx val="0"/>
          <c:layout>
            <c:manualLayout>
              <c:x val="-4.9619908576275518E-2"/>
              <c:y val="-3.9133493729950425E-2"/>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High</a:t>
                </a:r>
                <a:r>
                  <a:rPr lang="en-US" baseline="0"/>
                  <a:t>, </a:t>
                </a:r>
                <a:fld id="{4BDDF65E-EC6C-43F8-B8C0-B286486A30E5}"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4"/>
        <c:spPr>
          <a:solidFill>
            <a:schemeClr val="accent5"/>
          </a:solidFill>
          <a:ln w="19050">
            <a:solidFill>
              <a:schemeClr val="lt1"/>
            </a:solid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Unknown</a:t>
                </a:r>
                <a:r>
                  <a:rPr lang="en-US" baseline="0"/>
                  <a:t>, </a:t>
                </a:r>
                <a:fld id="{84D6AEBE-D60F-4F27-8284-4B168BBAC5BB}"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5"/>
        <c:spPr>
          <a:solidFill>
            <a:schemeClr val="accent4"/>
          </a:solidFill>
          <a:ln w="19050">
            <a:solidFill>
              <a:schemeClr val="lt1"/>
            </a:solid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Low</a:t>
                </a:r>
                <a:r>
                  <a:rPr lang="en-US" baseline="0"/>
                  <a:t>, </a:t>
                </a:r>
                <a:fld id="{9775E3ED-82F0-4145-B5CE-7053F1F69256}"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6"/>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7"/>
        <c:spPr>
          <a:solidFill>
            <a:schemeClr val="accent1"/>
          </a:solidFill>
          <a:ln w="19050">
            <a:solidFill>
              <a:schemeClr val="lt1"/>
            </a:solidFill>
          </a:ln>
          <a:effectLst/>
        </c:spPr>
        <c:dLbl>
          <c:idx val="0"/>
          <c:layout>
            <c:manualLayout>
              <c:x val="3.7626769191044747E-2"/>
              <c:y val="-6.2990303295421407E-2"/>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Critical</a:t>
                </a:r>
                <a:r>
                  <a:rPr lang="en-US" baseline="0"/>
                  <a:t>, </a:t>
                </a:r>
                <a:fld id="{4CE625C5-4AEB-4E50-B6C1-AC4F1A6D86A0}"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8"/>
        <c:spPr>
          <a:solidFill>
            <a:schemeClr val="accent1"/>
          </a:solidFill>
          <a:ln w="19050">
            <a:solidFill>
              <a:schemeClr val="lt1"/>
            </a:solidFill>
          </a:ln>
          <a:effectLst/>
        </c:spPr>
        <c:dLbl>
          <c:idx val="0"/>
          <c:layout>
            <c:manualLayout>
              <c:x val="-4.9619908576275518E-2"/>
              <c:y val="-3.9133493729950425E-2"/>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High</a:t>
                </a:r>
                <a:r>
                  <a:rPr lang="en-US" baseline="0"/>
                  <a:t>, </a:t>
                </a:r>
                <a:fld id="{4BDDF65E-EC6C-43F8-B8C0-B286486A30E5}"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9"/>
        <c:spPr>
          <a:solidFill>
            <a:schemeClr val="accent1"/>
          </a:solidFill>
          <a:ln w="19050">
            <a:solidFill>
              <a:schemeClr val="lt1"/>
            </a:solidFill>
          </a:ln>
          <a:effectLst/>
        </c:spPr>
        <c:dLbl>
          <c:idx val="0"/>
          <c:layout>
            <c:manualLayout>
              <c:x val="-6.4977632924086121E-2"/>
              <c:y val="6.9644575678040249E-2"/>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Medium</a:t>
                </a:r>
                <a:r>
                  <a:rPr lang="en-US" baseline="0"/>
                  <a:t>, </a:t>
                </a:r>
                <a:fld id="{0E80C11E-9D6E-47D2-B462-6EFC3ADE7327}"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0"/>
        <c:spPr>
          <a:solidFill>
            <a:schemeClr val="accent1"/>
          </a:solidFill>
          <a:ln w="19050">
            <a:solidFill>
              <a:schemeClr val="lt1"/>
            </a:solid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Low</a:t>
                </a:r>
                <a:r>
                  <a:rPr lang="en-US" baseline="0"/>
                  <a:t>, </a:t>
                </a:r>
                <a:fld id="{9775E3ED-82F0-4145-B5CE-7053F1F69256}"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1"/>
        <c:spPr>
          <a:solidFill>
            <a:schemeClr val="accent1"/>
          </a:solidFill>
          <a:ln w="19050">
            <a:solidFill>
              <a:schemeClr val="lt1"/>
            </a:solid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Unknown</a:t>
                </a:r>
                <a:r>
                  <a:rPr lang="en-US" baseline="0"/>
                  <a:t>, </a:t>
                </a:r>
                <a:fld id="{84D6AEBE-D60F-4F27-8284-4B168BBAC5BB}"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2"/>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3"/>
        <c:spPr>
          <a:solidFill>
            <a:schemeClr val="accent1"/>
          </a:solidFill>
          <a:ln w="19050">
            <a:solidFill>
              <a:schemeClr val="lt1"/>
            </a:solidFill>
          </a:ln>
          <a:effectLst/>
        </c:spPr>
        <c:dLbl>
          <c:idx val="0"/>
          <c:layout>
            <c:manualLayout>
              <c:x val="3.7626769191044747E-2"/>
              <c:y val="-6.2990303295421407E-2"/>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Critical</a:t>
                </a:r>
                <a:r>
                  <a:rPr lang="en-US" baseline="0"/>
                  <a:t>, </a:t>
                </a:r>
                <a:fld id="{4CE625C5-4AEB-4E50-B6C1-AC4F1A6D86A0}"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4"/>
        <c:spPr>
          <a:solidFill>
            <a:schemeClr val="accent1"/>
          </a:solidFill>
          <a:ln w="19050">
            <a:solidFill>
              <a:schemeClr val="lt1"/>
            </a:solidFill>
          </a:ln>
          <a:effectLst/>
        </c:spPr>
        <c:dLbl>
          <c:idx val="0"/>
          <c:layout>
            <c:manualLayout>
              <c:x val="-4.9619908576275518E-2"/>
              <c:y val="-3.9133493729950425E-2"/>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High</a:t>
                </a:r>
                <a:r>
                  <a:rPr lang="en-US" baseline="0"/>
                  <a:t>, </a:t>
                </a:r>
                <a:fld id="{4BDDF65E-EC6C-43F8-B8C0-B286486A30E5}"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5"/>
        <c:spPr>
          <a:solidFill>
            <a:schemeClr val="accent1"/>
          </a:solidFill>
          <a:ln w="19050">
            <a:solidFill>
              <a:schemeClr val="lt1"/>
            </a:solidFill>
          </a:ln>
          <a:effectLst/>
        </c:spPr>
        <c:dLbl>
          <c:idx val="0"/>
          <c:layout>
            <c:manualLayout>
              <c:x val="-6.4977632924086121E-2"/>
              <c:y val="6.9644575678040249E-2"/>
            </c:manualLayout>
          </c:layout>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Medium</a:t>
                </a:r>
                <a:r>
                  <a:rPr lang="en-US" baseline="0"/>
                  <a:t>, </a:t>
                </a:r>
                <a:fld id="{0E80C11E-9D6E-47D2-B462-6EFC3ADE7327}"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6"/>
        <c:spPr>
          <a:solidFill>
            <a:schemeClr val="accent1"/>
          </a:solidFill>
          <a:ln w="19050">
            <a:solidFill>
              <a:schemeClr val="lt1"/>
            </a:solid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Low</a:t>
                </a:r>
                <a:r>
                  <a:rPr lang="en-US" baseline="0"/>
                  <a:t>, </a:t>
                </a:r>
                <a:fld id="{9775E3ED-82F0-4145-B5CE-7053F1F69256}"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7"/>
        <c:spPr>
          <a:solidFill>
            <a:schemeClr val="accent1"/>
          </a:solidFill>
          <a:ln w="19050">
            <a:solidFill>
              <a:schemeClr val="lt1"/>
            </a:solid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Unknown</a:t>
                </a:r>
                <a:r>
                  <a:rPr lang="en-US" baseline="0"/>
                  <a:t>, </a:t>
                </a:r>
                <a:fld id="{84D6AEBE-D60F-4F27-8284-4B168BBAC5BB}" type="VALUE">
                  <a:rPr lang="en-US" baseline="0"/>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s>
    <c:plotArea>
      <c:layout/>
      <c:pieChart>
        <c:varyColors val="1"/>
        <c:ser>
          <c:idx val="0"/>
          <c:order val="0"/>
          <c:tx>
            <c:strRef>
              <c:f>'Prod Bugs Resolved'!$B$270</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8E1F-4B40-9EF1-93F8CAE9C49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E1F-4B40-9EF1-93F8CAE9C49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8E1F-4B40-9EF1-93F8CAE9C49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8E1F-4B40-9EF1-93F8CAE9C490}"/>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8E1F-4B40-9EF1-93F8CAE9C490}"/>
              </c:ext>
            </c:extLst>
          </c:dPt>
          <c:dLbls>
            <c:dLbl>
              <c:idx val="0"/>
              <c:layout>
                <c:manualLayout>
                  <c:x val="3.7626769191044747E-2"/>
                  <c:y val="-6.2990303295421407E-2"/>
                </c:manualLayout>
              </c:layout>
              <c:tx>
                <c:rich>
                  <a:bodyPr/>
                  <a:lstStyle/>
                  <a:p>
                    <a:r>
                      <a:rPr lang="en-US"/>
                      <a:t>Critical</a:t>
                    </a:r>
                    <a:r>
                      <a:rPr lang="en-US" baseline="0"/>
                      <a:t>, </a:t>
                    </a:r>
                    <a:fld id="{4CE625C5-4AEB-4E50-B6C1-AC4F1A6D86A0}" type="VALUE">
                      <a:rPr lang="en-US" baseline="0"/>
                      <a:pPr/>
                      <a:t>[VALUE]</a:t>
                    </a:fld>
                    <a:endParaRPr lang="en-US" baseline="0"/>
                  </a:p>
                </c:rich>
              </c:tx>
              <c:showLegendKey val="0"/>
              <c:showVal val="1"/>
              <c:showCatName val="1"/>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8E1F-4B40-9EF1-93F8CAE9C490}"/>
                </c:ext>
              </c:extLst>
            </c:dLbl>
            <c:dLbl>
              <c:idx val="1"/>
              <c:layout>
                <c:manualLayout>
                  <c:x val="-4.9619908576275518E-2"/>
                  <c:y val="-3.9133493729950425E-2"/>
                </c:manualLayout>
              </c:layout>
              <c:tx>
                <c:rich>
                  <a:bodyPr/>
                  <a:lstStyle/>
                  <a:p>
                    <a:r>
                      <a:rPr lang="en-US"/>
                      <a:t>High</a:t>
                    </a:r>
                    <a:r>
                      <a:rPr lang="en-US" baseline="0"/>
                      <a:t>, </a:t>
                    </a:r>
                    <a:fld id="{4BDDF65E-EC6C-43F8-B8C0-B286486A30E5}" type="VALUE">
                      <a:rPr lang="en-US" baseline="0"/>
                      <a:pPr/>
                      <a:t>[VALUE]</a:t>
                    </a:fld>
                    <a:endParaRPr lang="en-US" baseline="0"/>
                  </a:p>
                </c:rich>
              </c:tx>
              <c:showLegendKey val="0"/>
              <c:showVal val="1"/>
              <c:showCatName val="1"/>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3-8E1F-4B40-9EF1-93F8CAE9C490}"/>
                </c:ext>
              </c:extLst>
            </c:dLbl>
            <c:dLbl>
              <c:idx val="2"/>
              <c:layout>
                <c:manualLayout>
                  <c:x val="-6.4977632924086121E-2"/>
                  <c:y val="6.9644575678040249E-2"/>
                </c:manualLayout>
              </c:layout>
              <c:tx>
                <c:rich>
                  <a:bodyPr/>
                  <a:lstStyle/>
                  <a:p>
                    <a:r>
                      <a:rPr lang="en-US"/>
                      <a:t>Medium</a:t>
                    </a:r>
                    <a:r>
                      <a:rPr lang="en-US" baseline="0"/>
                      <a:t>, </a:t>
                    </a:r>
                    <a:fld id="{0E80C11E-9D6E-47D2-B462-6EFC3ADE7327}" type="VALUE">
                      <a:rPr lang="en-US" baseline="0"/>
                      <a:pPr/>
                      <a:t>[VALUE]</a:t>
                    </a:fld>
                    <a:endParaRPr lang="en-US" baseline="0"/>
                  </a:p>
                </c:rich>
              </c:tx>
              <c:showLegendKey val="0"/>
              <c:showVal val="1"/>
              <c:showCatName val="1"/>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5-8E1F-4B40-9EF1-93F8CAE9C490}"/>
                </c:ext>
              </c:extLst>
            </c:dLbl>
            <c:dLbl>
              <c:idx val="3"/>
              <c:layout/>
              <c:tx>
                <c:rich>
                  <a:bodyPr/>
                  <a:lstStyle/>
                  <a:p>
                    <a:r>
                      <a:rPr lang="en-US"/>
                      <a:t>Low</a:t>
                    </a:r>
                    <a:r>
                      <a:rPr lang="en-US" baseline="0"/>
                      <a:t>, </a:t>
                    </a:r>
                    <a:fld id="{9775E3ED-82F0-4145-B5CE-7053F1F69256}" type="VALUE">
                      <a:rPr lang="en-US" baseline="0"/>
                      <a:pPr/>
                      <a:t>[VALUE]</a:t>
                    </a:fld>
                    <a:endParaRPr lang="en-US" baseline="0"/>
                  </a:p>
                </c:rich>
              </c:tx>
              <c:showLegendKey val="0"/>
              <c:showVal val="1"/>
              <c:showCatName val="1"/>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7-8E1F-4B40-9EF1-93F8CAE9C490}"/>
                </c:ext>
              </c:extLst>
            </c:dLbl>
            <c:dLbl>
              <c:idx val="4"/>
              <c:layout/>
              <c:tx>
                <c:rich>
                  <a:bodyPr/>
                  <a:lstStyle/>
                  <a:p>
                    <a:r>
                      <a:rPr lang="en-US"/>
                      <a:t>Unknown</a:t>
                    </a:r>
                    <a:r>
                      <a:rPr lang="en-US" baseline="0"/>
                      <a:t>, </a:t>
                    </a:r>
                    <a:fld id="{84D6AEBE-D60F-4F27-8284-4B168BBAC5BB}" type="VALUE">
                      <a:rPr lang="en-US" baseline="0"/>
                      <a:pPr/>
                      <a:t>[VALUE]</a:t>
                    </a:fld>
                    <a:endParaRPr lang="en-US" baseline="0"/>
                  </a:p>
                </c:rich>
              </c:tx>
              <c:showLegendKey val="0"/>
              <c:showVal val="1"/>
              <c:showCatName val="1"/>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9-8E1F-4B40-9EF1-93F8CAE9C490}"/>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'Prod Bugs Resolved'!$A$271:$A$276</c:f>
              <c:strCache>
                <c:ptCount val="5"/>
                <c:pt idx="0">
                  <c:v>1 - Critical</c:v>
                </c:pt>
                <c:pt idx="1">
                  <c:v>2 - High</c:v>
                </c:pt>
                <c:pt idx="2">
                  <c:v>3 - Medium</c:v>
                </c:pt>
                <c:pt idx="3">
                  <c:v>4 - Low</c:v>
                </c:pt>
                <c:pt idx="4">
                  <c:v>5 - Unknown</c:v>
                </c:pt>
              </c:strCache>
            </c:strRef>
          </c:cat>
          <c:val>
            <c:numRef>
              <c:f>'Prod Bugs Resolved'!$B$271:$B$276</c:f>
              <c:numCache>
                <c:formatCode>General</c:formatCode>
                <c:ptCount val="5"/>
                <c:pt idx="0">
                  <c:v>107</c:v>
                </c:pt>
                <c:pt idx="1">
                  <c:v>49</c:v>
                </c:pt>
                <c:pt idx="2">
                  <c:v>30</c:v>
                </c:pt>
                <c:pt idx="3">
                  <c:v>6</c:v>
                </c:pt>
                <c:pt idx="4">
                  <c:v>1</c:v>
                </c:pt>
              </c:numCache>
            </c:numRef>
          </c:val>
          <c:extLst>
            <c:ext xmlns:c16="http://schemas.microsoft.com/office/drawing/2014/chart" uri="{C3380CC4-5D6E-409C-BE32-E72D297353CC}">
              <c16:uniqueId val="{0000000A-8E1F-4B40-9EF1-93F8CAE9C490}"/>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solidFill>
        <a:srgbClr val="3773CA">
          <a:lumMod val="50000"/>
        </a:srgbClr>
      </a:solid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300" b="1" i="0" u="none" strike="noStrike" kern="1200" spc="0" baseline="0">
                <a:solidFill>
                  <a:schemeClr val="bg1"/>
                </a:solidFill>
                <a:latin typeface="+mn-lt"/>
                <a:ea typeface="+mn-ea"/>
                <a:cs typeface="+mn-cs"/>
              </a:defRPr>
            </a:pPr>
            <a:r>
              <a:rPr lang="en-IN" sz="1300" b="1" dirty="0">
                <a:solidFill>
                  <a:schemeClr val="bg1"/>
                </a:solidFill>
              </a:rPr>
              <a:t>Valid </a:t>
            </a:r>
            <a:r>
              <a:rPr lang="en-IN" sz="1300" b="1" i="1" dirty="0">
                <a:solidFill>
                  <a:schemeClr val="bg1"/>
                </a:solidFill>
              </a:rPr>
              <a:t>Vs</a:t>
            </a:r>
            <a:r>
              <a:rPr lang="en-IN" sz="1300" b="1" dirty="0">
                <a:solidFill>
                  <a:schemeClr val="bg1"/>
                </a:solidFill>
              </a:rPr>
              <a:t> Invalid Defects Year-To-Date</a:t>
            </a:r>
          </a:p>
        </c:rich>
      </c:tx>
      <c:layout/>
      <c:overlay val="0"/>
      <c:spPr>
        <a:solidFill>
          <a:schemeClr val="accent1">
            <a:lumMod val="50000"/>
          </a:schemeClr>
        </a:solidFill>
        <a:ln>
          <a:noFill/>
        </a:ln>
        <a:effectLst/>
        <a:scene3d>
          <a:camera prst="orthographicFront"/>
          <a:lightRig rig="threePt" dir="t"/>
        </a:scene3d>
        <a:sp3d>
          <a:bevelT w="190500" h="38100"/>
        </a:sp3d>
      </c:spPr>
      <c:txPr>
        <a:bodyPr rot="0" spcFirstLastPara="1" vertOverflow="ellipsis" vert="horz" wrap="square" anchor="ctr" anchorCtr="1"/>
        <a:lstStyle/>
        <a:p>
          <a:pPr>
            <a:defRPr sz="1300" b="1" i="0" u="none" strike="noStrike" kern="1200" spc="0" baseline="0">
              <a:solidFill>
                <a:schemeClr val="bg1"/>
              </a:solidFill>
              <a:latin typeface="+mn-lt"/>
              <a:ea typeface="+mn-ea"/>
              <a:cs typeface="+mn-cs"/>
            </a:defRPr>
          </a:pPr>
          <a:endParaRPr lang="en-US"/>
        </a:p>
      </c:txPr>
    </c:title>
    <c:autoTitleDeleted val="0"/>
    <c:plotArea>
      <c:layout/>
      <c:lineChart>
        <c:grouping val="standard"/>
        <c:varyColors val="0"/>
        <c:ser>
          <c:idx val="0"/>
          <c:order val="0"/>
          <c:tx>
            <c:strRef>
              <c:f>'Defects Summary'!$B$126</c:f>
              <c:strCache>
                <c:ptCount val="1"/>
                <c:pt idx="0">
                  <c:v>Valid</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'Defects Summary'!$A$127:$A$130</c:f>
              <c:strCache>
                <c:ptCount val="4"/>
                <c:pt idx="0">
                  <c:v>JAN</c:v>
                </c:pt>
                <c:pt idx="1">
                  <c:v>FEB</c:v>
                </c:pt>
                <c:pt idx="2">
                  <c:v>MAR</c:v>
                </c:pt>
                <c:pt idx="3">
                  <c:v>APR</c:v>
                </c:pt>
              </c:strCache>
            </c:strRef>
          </c:cat>
          <c:val>
            <c:numRef>
              <c:f>'Defects Summary'!$B$127:$B$130</c:f>
              <c:numCache>
                <c:formatCode>General</c:formatCode>
                <c:ptCount val="4"/>
                <c:pt idx="0">
                  <c:v>25</c:v>
                </c:pt>
                <c:pt idx="1">
                  <c:v>45</c:v>
                </c:pt>
                <c:pt idx="2">
                  <c:v>29</c:v>
                </c:pt>
                <c:pt idx="3">
                  <c:v>35</c:v>
                </c:pt>
              </c:numCache>
            </c:numRef>
          </c:val>
          <c:smooth val="0"/>
          <c:extLst>
            <c:ext xmlns:c16="http://schemas.microsoft.com/office/drawing/2014/chart" uri="{C3380CC4-5D6E-409C-BE32-E72D297353CC}">
              <c16:uniqueId val="{00000000-B9C2-4A88-B0AC-96651EF20DB0}"/>
            </c:ext>
          </c:extLst>
        </c:ser>
        <c:ser>
          <c:idx val="1"/>
          <c:order val="1"/>
          <c:tx>
            <c:strRef>
              <c:f>'Defects Summary'!$C$126</c:f>
              <c:strCache>
                <c:ptCount val="1"/>
                <c:pt idx="0">
                  <c:v>Invalid</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'Defects Summary'!$A$127:$A$130</c:f>
              <c:strCache>
                <c:ptCount val="4"/>
                <c:pt idx="0">
                  <c:v>JAN</c:v>
                </c:pt>
                <c:pt idx="1">
                  <c:v>FEB</c:v>
                </c:pt>
                <c:pt idx="2">
                  <c:v>MAR</c:v>
                </c:pt>
                <c:pt idx="3">
                  <c:v>APR</c:v>
                </c:pt>
              </c:strCache>
            </c:strRef>
          </c:cat>
          <c:val>
            <c:numRef>
              <c:f>'Defects Summary'!$C$127:$C$130</c:f>
              <c:numCache>
                <c:formatCode>General</c:formatCode>
                <c:ptCount val="4"/>
                <c:pt idx="0">
                  <c:v>1</c:v>
                </c:pt>
                <c:pt idx="1">
                  <c:v>3</c:v>
                </c:pt>
                <c:pt idx="2">
                  <c:v>0</c:v>
                </c:pt>
                <c:pt idx="3">
                  <c:v>1</c:v>
                </c:pt>
              </c:numCache>
            </c:numRef>
          </c:val>
          <c:smooth val="0"/>
          <c:extLst>
            <c:ext xmlns:c16="http://schemas.microsoft.com/office/drawing/2014/chart" uri="{C3380CC4-5D6E-409C-BE32-E72D297353CC}">
              <c16:uniqueId val="{00000001-B9C2-4A88-B0AC-96651EF20DB0}"/>
            </c:ext>
          </c:extLst>
        </c:ser>
        <c:dLbls>
          <c:dLblPos val="t"/>
          <c:showLegendKey val="0"/>
          <c:showVal val="1"/>
          <c:showCatName val="0"/>
          <c:showSerName val="0"/>
          <c:showPercent val="0"/>
          <c:showBubbleSize val="0"/>
        </c:dLbls>
        <c:marker val="1"/>
        <c:smooth val="0"/>
        <c:axId val="1068121744"/>
        <c:axId val="1072804384"/>
      </c:lineChart>
      <c:catAx>
        <c:axId val="10681217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2804384"/>
        <c:crosses val="autoZero"/>
        <c:auto val="1"/>
        <c:lblAlgn val="ctr"/>
        <c:lblOffset val="100"/>
        <c:noMultiLvlLbl val="0"/>
      </c:catAx>
      <c:valAx>
        <c:axId val="10728043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400" b="1">
                    <a:solidFill>
                      <a:schemeClr val="bg1"/>
                    </a:solidFill>
                  </a:rPr>
                  <a:t># of Defects</a:t>
                </a:r>
              </a:p>
            </c:rich>
          </c:tx>
          <c:layout/>
          <c:overlay val="0"/>
          <c:spPr>
            <a:solidFill>
              <a:schemeClr val="accent2">
                <a:lumMod val="50000"/>
              </a:schemeClr>
            </a:solid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8121744"/>
        <c:crosses val="autoZero"/>
        <c:crossBetween val="between"/>
      </c:valAx>
      <c:dTable>
        <c:showHorzBorder val="1"/>
        <c:showVertBorder val="1"/>
        <c:showOutline val="1"/>
        <c:showKeys val="1"/>
        <c:spPr>
          <a:noFill/>
          <a:ln w="9525" cap="flat" cmpd="sng" algn="ctr">
            <a:solidFill>
              <a:schemeClr val="accent2">
                <a:lumMod val="50000"/>
              </a:schemeClr>
            </a:solidFill>
            <a:round/>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solidFill>
        <a:srgbClr val="3773CA">
          <a:lumMod val="50000"/>
        </a:srgbClr>
      </a:solidFill>
    </a:ln>
    <a:effectLst/>
  </c:spPr>
  <c:txPr>
    <a:bodyPr/>
    <a:lstStyle/>
    <a:p>
      <a:pPr>
        <a:defRPr/>
      </a:pPr>
      <a:endParaRPr lang="en-US"/>
    </a:p>
  </c:txPr>
  <c:externalData r:id="rId4">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1" i="0" u="none" strike="noStrike" kern="1200" spc="0" baseline="0">
                <a:solidFill>
                  <a:schemeClr val="tx2"/>
                </a:solidFill>
                <a:latin typeface="Calibri" panose="020F0502020204030204" pitchFamily="34" charset="0"/>
                <a:ea typeface="+mn-ea"/>
                <a:cs typeface="Calibri" panose="020F0502020204030204" pitchFamily="34" charset="0"/>
              </a:defRPr>
            </a:pPr>
            <a:r>
              <a:rPr lang="en-US" dirty="0"/>
              <a:t>User</a:t>
            </a:r>
            <a:r>
              <a:rPr lang="en-US" baseline="0" dirty="0"/>
              <a:t> Story</a:t>
            </a:r>
            <a:r>
              <a:rPr lang="en-US" dirty="0"/>
              <a:t> Supported Apr 27- 30 </a:t>
            </a:r>
          </a:p>
        </c:rich>
      </c:tx>
      <c:layout/>
      <c:overlay val="0"/>
      <c:spPr>
        <a:noFill/>
        <a:ln>
          <a:noFill/>
        </a:ln>
        <a:effectLst/>
      </c:spPr>
      <c:txPr>
        <a:bodyPr rot="0" spcFirstLastPara="1" vertOverflow="ellipsis" vert="horz" wrap="square" anchor="ctr" anchorCtr="1"/>
        <a:lstStyle/>
        <a:p>
          <a:pPr>
            <a:defRPr sz="1680" b="1" i="0" u="none" strike="noStrike" kern="1200" spc="0" baseline="0">
              <a:solidFill>
                <a:schemeClr val="tx2"/>
              </a:solidFill>
              <a:latin typeface="Calibri" panose="020F0502020204030204" pitchFamily="34" charset="0"/>
              <a:ea typeface="+mn-ea"/>
              <a:cs typeface="Calibri" panose="020F0502020204030204" pitchFamily="34" charset="0"/>
            </a:defRPr>
          </a:pPr>
          <a:endParaRPr lang="en-US"/>
        </a:p>
      </c:txPr>
    </c:title>
    <c:autoTitleDeleted val="0"/>
    <c:plotArea>
      <c:layout/>
      <c:barChart>
        <c:barDir val="col"/>
        <c:grouping val="clustered"/>
        <c:varyColors val="0"/>
        <c:ser>
          <c:idx val="0"/>
          <c:order val="0"/>
          <c:tx>
            <c:strRef>
              <c:f>Trend!$Z$17</c:f>
              <c:strCache>
                <c:ptCount val="1"/>
                <c:pt idx="0">
                  <c:v>Apr 27 - 30</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Trend!$AA$16:$AF$16</c:f>
              <c:strCache>
                <c:ptCount val="6"/>
                <c:pt idx="0">
                  <c:v>US Supported</c:v>
                </c:pt>
                <c:pt idx="1">
                  <c:v>Test cases created</c:v>
                </c:pt>
                <c:pt idx="2">
                  <c:v>Test cases updated</c:v>
                </c:pt>
                <c:pt idx="3">
                  <c:v>Test cases Tested</c:v>
                </c:pt>
                <c:pt idx="4">
                  <c:v>Test cases re-tested</c:v>
                </c:pt>
                <c:pt idx="5">
                  <c:v>Regression Candidates marked</c:v>
                </c:pt>
              </c:strCache>
            </c:strRef>
          </c:cat>
          <c:val>
            <c:numRef>
              <c:f>Trend!$AA$17:$AF$17</c:f>
              <c:numCache>
                <c:formatCode>General</c:formatCode>
                <c:ptCount val="6"/>
                <c:pt idx="0">
                  <c:v>4</c:v>
                </c:pt>
                <c:pt idx="1">
                  <c:v>0</c:v>
                </c:pt>
                <c:pt idx="2">
                  <c:v>0</c:v>
                </c:pt>
                <c:pt idx="3">
                  <c:v>16</c:v>
                </c:pt>
                <c:pt idx="4">
                  <c:v>0</c:v>
                </c:pt>
                <c:pt idx="5">
                  <c:v>0</c:v>
                </c:pt>
              </c:numCache>
            </c:numRef>
          </c:val>
          <c:extLst>
            <c:ext xmlns:c16="http://schemas.microsoft.com/office/drawing/2014/chart" uri="{C3380CC4-5D6E-409C-BE32-E72D297353CC}">
              <c16:uniqueId val="{00000000-2F82-482F-AAA3-D9BD7F0EB4F7}"/>
            </c:ext>
          </c:extLst>
        </c:ser>
        <c:dLbls>
          <c:dLblPos val="outEnd"/>
          <c:showLegendKey val="0"/>
          <c:showVal val="1"/>
          <c:showCatName val="0"/>
          <c:showSerName val="0"/>
          <c:showPercent val="0"/>
          <c:showBubbleSize val="0"/>
        </c:dLbls>
        <c:gapWidth val="219"/>
        <c:overlap val="-27"/>
        <c:axId val="601592392"/>
        <c:axId val="601594360"/>
      </c:barChart>
      <c:catAx>
        <c:axId val="601592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crossAx val="601594360"/>
        <c:crosses val="autoZero"/>
        <c:auto val="1"/>
        <c:lblAlgn val="ctr"/>
        <c:lblOffset val="100"/>
        <c:noMultiLvlLbl val="0"/>
      </c:catAx>
      <c:valAx>
        <c:axId val="601594360"/>
        <c:scaling>
          <c:orientation val="minMax"/>
        </c:scaling>
        <c:delete val="0"/>
        <c:axPos val="l"/>
        <c:majorGridlines>
          <c:spPr>
            <a:ln w="9525" cap="flat" cmpd="sng" algn="ctr">
              <a:solidFill>
                <a:schemeClr val="tx1">
                  <a:lumMod val="15000"/>
                  <a:lumOff val="85000"/>
                </a:schemeClr>
              </a:solidFill>
              <a:round/>
            </a:ln>
            <a:effectLst/>
          </c:spPr>
        </c:majorGridlines>
        <c:title>
          <c:layout/>
          <c:overlay val="0"/>
          <c:spPr>
            <a:noFill/>
            <a:ln>
              <a:noFill/>
            </a:ln>
            <a:effectLst/>
          </c:spPr>
          <c:txPr>
            <a:bodyPr rot="-540000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crossAx val="601592392"/>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dTable>
      <c:spPr>
        <a:noFill/>
        <a:ln>
          <a:noFill/>
        </a:ln>
        <a:effectLst/>
      </c:spPr>
    </c:plotArea>
    <c:plotVisOnly val="1"/>
    <c:dispBlanksAs val="gap"/>
    <c:showDLblsOverMax val="0"/>
  </c:chart>
  <c:spPr>
    <a:solidFill>
      <a:schemeClr val="tx1">
        <a:lumMod val="10000"/>
        <a:lumOff val="90000"/>
      </a:schemeClr>
    </a:solidFill>
    <a:ln>
      <a:solidFill>
        <a:schemeClr val="tx1"/>
      </a:solidFill>
    </a:ln>
    <a:effectLst/>
  </c:spPr>
  <c:txPr>
    <a:bodyPr/>
    <a:lstStyle/>
    <a:p>
      <a:pPr>
        <a:defRPr sz="1400" b="1">
          <a:solidFill>
            <a:schemeClr val="tx2"/>
          </a:solidFill>
          <a:latin typeface="Calibri" panose="020F0502020204030204" pitchFamily="34" charset="0"/>
          <a:cs typeface="Calibri" panose="020F0502020204030204" pitchFamily="34" charset="0"/>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cap="none" spc="0" normalizeH="0" baseline="0">
                <a:solidFill>
                  <a:schemeClr val="tx1"/>
                </a:solidFill>
                <a:latin typeface="Calibri" panose="020F0502020204030204" pitchFamily="34" charset="0"/>
                <a:ea typeface="+mj-ea"/>
                <a:cs typeface="Calibri" panose="020F0502020204030204" pitchFamily="34" charset="0"/>
              </a:defRPr>
            </a:pPr>
            <a:r>
              <a:rPr lang="en-US"/>
              <a:t>Full Regression Last Three Runs</a:t>
            </a:r>
          </a:p>
        </c:rich>
      </c:tx>
      <c:layout/>
      <c:overlay val="0"/>
      <c:spPr>
        <a:noFill/>
        <a:ln>
          <a:noFill/>
        </a:ln>
        <a:effectLst/>
      </c:spPr>
      <c:txPr>
        <a:bodyPr rot="0" spcFirstLastPara="1" vertOverflow="ellipsis" vert="horz" wrap="square" anchor="ctr" anchorCtr="1"/>
        <a:lstStyle/>
        <a:p>
          <a:pPr>
            <a:defRPr sz="1440" b="1" i="0" u="none" strike="noStrike" kern="1200" cap="none" spc="0" normalizeH="0" baseline="0">
              <a:solidFill>
                <a:schemeClr val="tx1"/>
              </a:solidFill>
              <a:latin typeface="Calibri" panose="020F0502020204030204" pitchFamily="34" charset="0"/>
              <a:ea typeface="+mj-ea"/>
              <a:cs typeface="Calibri" panose="020F0502020204030204" pitchFamily="34" charset="0"/>
            </a:defRPr>
          </a:pPr>
          <a:endParaRPr lang="en-US"/>
        </a:p>
      </c:txPr>
    </c:title>
    <c:autoTitleDeleted val="0"/>
    <c:plotArea>
      <c:layout/>
      <c:barChart>
        <c:barDir val="col"/>
        <c:grouping val="clustered"/>
        <c:varyColors val="0"/>
        <c:ser>
          <c:idx val="0"/>
          <c:order val="0"/>
          <c:spPr>
            <a:solidFill>
              <a:schemeClr val="accent2">
                <a:lumMod val="60000"/>
                <a:lumOff val="40000"/>
              </a:schemeClr>
            </a:solidFill>
            <a:ln>
              <a:noFill/>
            </a:ln>
            <a:effectLst/>
          </c:spPr>
          <c:invertIfNegative val="0"/>
          <c:dPt>
            <c:idx val="0"/>
            <c:invertIfNegative val="0"/>
            <c:bubble3D val="0"/>
            <c:spPr>
              <a:solidFill>
                <a:schemeClr val="accent2">
                  <a:lumMod val="60000"/>
                  <a:lumOff val="40000"/>
                </a:schemeClr>
              </a:solidFill>
              <a:ln>
                <a:noFill/>
              </a:ln>
              <a:effectLst/>
            </c:spPr>
            <c:extLst>
              <c:ext xmlns:c16="http://schemas.microsoft.com/office/drawing/2014/chart" uri="{C3380CC4-5D6E-409C-BE32-E72D297353CC}">
                <c16:uniqueId val="{00000001-E3E3-42CD-84AB-008BE009F2AE}"/>
              </c:ext>
            </c:extLst>
          </c:dPt>
          <c:dPt>
            <c:idx val="1"/>
            <c:invertIfNegative val="0"/>
            <c:bubble3D val="0"/>
            <c:spPr>
              <a:solidFill>
                <a:schemeClr val="accent2">
                  <a:lumMod val="60000"/>
                  <a:lumOff val="40000"/>
                </a:schemeClr>
              </a:solidFill>
              <a:ln>
                <a:noFill/>
              </a:ln>
              <a:effectLst/>
            </c:spPr>
            <c:extLst>
              <c:ext xmlns:c16="http://schemas.microsoft.com/office/drawing/2014/chart" uri="{C3380CC4-5D6E-409C-BE32-E72D297353CC}">
                <c16:uniqueId val="{00000003-E3E3-42CD-84AB-008BE009F2AE}"/>
              </c:ext>
            </c:extLst>
          </c:dPt>
          <c:dPt>
            <c:idx val="2"/>
            <c:invertIfNegative val="0"/>
            <c:bubble3D val="0"/>
            <c:spPr>
              <a:solidFill>
                <a:schemeClr val="accent2">
                  <a:lumMod val="60000"/>
                  <a:lumOff val="40000"/>
                </a:schemeClr>
              </a:solidFill>
              <a:ln>
                <a:noFill/>
              </a:ln>
              <a:effectLst/>
            </c:spPr>
            <c:extLst>
              <c:ext xmlns:c16="http://schemas.microsoft.com/office/drawing/2014/chart" uri="{C3380CC4-5D6E-409C-BE32-E72D297353CC}">
                <c16:uniqueId val="{00000005-E3E3-42CD-84AB-008BE009F2AE}"/>
              </c:ext>
            </c:extLst>
          </c:dPt>
          <c:dLbls>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dk1">
                          <a:lumMod val="35000"/>
                          <a:lumOff val="65000"/>
                        </a:schemeClr>
                      </a:solidFill>
                      <a:round/>
                    </a:ln>
                    <a:effectLst/>
                  </c:spPr>
                </c15:leaderLines>
              </c:ext>
            </c:extLst>
          </c:dLbls>
          <c:cat>
            <c:strRef>
              <c:f>Trend!$B$17:$B$19</c:f>
              <c:strCache>
                <c:ptCount val="3"/>
                <c:pt idx="0">
                  <c:v>Apr-23 (UT1)</c:v>
                </c:pt>
                <c:pt idx="1">
                  <c:v>Apr-29 (LT1)</c:v>
                </c:pt>
                <c:pt idx="2">
                  <c:v>Apr-29 (UT1)</c:v>
                </c:pt>
              </c:strCache>
            </c:strRef>
          </c:cat>
          <c:val>
            <c:numRef>
              <c:f>Trend!$C$17:$C$19</c:f>
              <c:numCache>
                <c:formatCode>0.00%</c:formatCode>
                <c:ptCount val="3"/>
                <c:pt idx="0">
                  <c:v>0.97160000000000002</c:v>
                </c:pt>
                <c:pt idx="1">
                  <c:v>0.75970000000000004</c:v>
                </c:pt>
                <c:pt idx="2">
                  <c:v>0.9708</c:v>
                </c:pt>
              </c:numCache>
            </c:numRef>
          </c:val>
          <c:extLst>
            <c:ext xmlns:c16="http://schemas.microsoft.com/office/drawing/2014/chart" uri="{C3380CC4-5D6E-409C-BE32-E72D297353CC}">
              <c16:uniqueId val="{00000006-E3E3-42CD-84AB-008BE009F2AE}"/>
            </c:ext>
          </c:extLst>
        </c:ser>
        <c:dLbls>
          <c:dLblPos val="outEnd"/>
          <c:showLegendKey val="0"/>
          <c:showVal val="1"/>
          <c:showCatName val="0"/>
          <c:showSerName val="0"/>
          <c:showPercent val="0"/>
          <c:showBubbleSize val="0"/>
        </c:dLbls>
        <c:gapWidth val="267"/>
        <c:overlap val="-43"/>
        <c:axId val="493565040"/>
        <c:axId val="493560120"/>
      </c:barChart>
      <c:catAx>
        <c:axId val="493565040"/>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200" b="1" i="0" u="none" strike="noStrike" kern="1200" cap="none" spc="0" normalizeH="0" baseline="0">
                <a:solidFill>
                  <a:schemeClr val="tx1"/>
                </a:solidFill>
                <a:latin typeface="Calibri" panose="020F0502020204030204" pitchFamily="34" charset="0"/>
                <a:ea typeface="+mn-ea"/>
                <a:cs typeface="Calibri" panose="020F0502020204030204" pitchFamily="34" charset="0"/>
              </a:defRPr>
            </a:pPr>
            <a:endParaRPr lang="en-US"/>
          </a:p>
        </c:txPr>
        <c:crossAx val="493560120"/>
        <c:crosses val="autoZero"/>
        <c:auto val="1"/>
        <c:lblAlgn val="ctr"/>
        <c:lblOffset val="100"/>
        <c:noMultiLvlLbl val="0"/>
      </c:catAx>
      <c:valAx>
        <c:axId val="493560120"/>
        <c:scaling>
          <c:orientation val="minMax"/>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crossAx val="493565040"/>
        <c:crosses val="autoZero"/>
        <c:crossBetween val="between"/>
      </c:valAx>
      <c:spPr>
        <a:noFill/>
        <a:ln w="25400">
          <a:noFill/>
        </a:ln>
        <a:effectLst/>
      </c:spPr>
    </c:plotArea>
    <c:plotVisOnly val="1"/>
    <c:dispBlanksAs val="gap"/>
    <c:showDLblsOverMax val="0"/>
  </c:chart>
  <c:spPr>
    <a:solidFill>
      <a:schemeClr val="tx1">
        <a:lumMod val="10000"/>
        <a:lumOff val="90000"/>
      </a:schemeClr>
    </a:solidFill>
    <a:ln w="44450" cap="flat" cmpd="sng" algn="ctr">
      <a:solidFill>
        <a:schemeClr val="tx1"/>
      </a:solidFill>
      <a:round/>
    </a:ln>
    <a:effectLst/>
  </c:spPr>
  <c:txPr>
    <a:bodyPr/>
    <a:lstStyle/>
    <a:p>
      <a:pPr>
        <a:defRPr sz="1200" b="1">
          <a:solidFill>
            <a:schemeClr val="tx1"/>
          </a:solidFill>
          <a:latin typeface="Calibri" panose="020F0502020204030204" pitchFamily="34" charset="0"/>
          <a:cs typeface="Calibri" panose="020F0502020204030204" pitchFamily="34" charset="0"/>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Calibri" panose="020F0502020204030204" pitchFamily="34" charset="0"/>
                <a:ea typeface="+mn-ea"/>
                <a:cs typeface="Calibri" panose="020F0502020204030204" pitchFamily="34" charset="0"/>
              </a:defRPr>
            </a:pPr>
            <a:r>
              <a:rPr lang="en-US"/>
              <a:t>Mini Regression Last Three Weeks Trend</a:t>
            </a:r>
          </a:p>
        </c:rich>
      </c:tx>
      <c:layout/>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Calibri" panose="020F0502020204030204" pitchFamily="34" charset="0"/>
              <a:ea typeface="+mn-ea"/>
              <a:cs typeface="Calibri" panose="020F0502020204030204" pitchFamily="34" charset="0"/>
            </a:defRPr>
          </a:pPr>
          <a:endParaRPr lang="en-US"/>
        </a:p>
      </c:txPr>
    </c:title>
    <c:autoTitleDeleted val="0"/>
    <c:plotArea>
      <c:layout/>
      <c:barChart>
        <c:barDir val="col"/>
        <c:grouping val="clustered"/>
        <c:varyColors val="0"/>
        <c:ser>
          <c:idx val="0"/>
          <c:order val="0"/>
          <c:tx>
            <c:strRef>
              <c:f>Trend!$C$35</c:f>
              <c:strCache>
                <c:ptCount val="1"/>
                <c:pt idx="0">
                  <c:v>Pass%</c:v>
                </c:pt>
              </c:strCache>
            </c:strRef>
          </c:tx>
          <c:spPr>
            <a:solidFill>
              <a:schemeClr val="accent2">
                <a:lumMod val="60000"/>
                <a:lumOff val="40000"/>
              </a:schemeClr>
            </a:solidFill>
            <a:ln>
              <a:noFill/>
            </a:ln>
            <a:effectLst/>
          </c:spPr>
          <c:invertIfNegative val="0"/>
          <c:dLbls>
            <c:dLbl>
              <c:idx val="0"/>
              <c:layout/>
              <c:tx>
                <c:rich>
                  <a:bodyPr/>
                  <a:lstStyle/>
                  <a:p>
                    <a:fld id="{C9AE7188-623C-4DBE-B670-1F7D8959FC14}" type="VALUE">
                      <a:rPr lang="en-US" b="1"/>
                      <a:pPr/>
                      <a:t>[VALUE]</a:t>
                    </a:fld>
                    <a:endParaRPr lang="en-SG"/>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0-1167-48C7-A0CC-797462D70124}"/>
                </c:ext>
              </c:extLst>
            </c:dLbl>
            <c:dLbl>
              <c:idx val="1"/>
              <c:layout/>
              <c:tx>
                <c:rich>
                  <a:bodyPr/>
                  <a:lstStyle/>
                  <a:p>
                    <a:fld id="{D820EF44-99F4-4612-B112-FE5D00BD3EBC}" type="VALUE">
                      <a:rPr lang="en-US" b="1"/>
                      <a:pPr/>
                      <a:t>[VALUE]</a:t>
                    </a:fld>
                    <a:endParaRPr lang="en-SG"/>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1167-48C7-A0CC-797462D70124}"/>
                </c:ext>
              </c:extLst>
            </c:dLbl>
            <c:dLbl>
              <c:idx val="2"/>
              <c:layout/>
              <c:tx>
                <c:rich>
                  <a:bodyPr/>
                  <a:lstStyle/>
                  <a:p>
                    <a:fld id="{23525563-AEA1-432B-9DB4-92DB3E6CF2E8}" type="VALUE">
                      <a:rPr lang="en-US" b="1"/>
                      <a:pPr/>
                      <a:t>[VALUE]</a:t>
                    </a:fld>
                    <a:endParaRPr lang="en-SG"/>
                  </a:p>
                </c:rich>
              </c:tx>
              <c:dLblPos val="outEnd"/>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2-1167-48C7-A0CC-797462D70124}"/>
                </c:ext>
              </c:extLst>
            </c:dLbl>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Trend!$B$36:$B$38</c:f>
              <c:strCache>
                <c:ptCount val="3"/>
                <c:pt idx="0">
                  <c:v>Apr-23 -FT1</c:v>
                </c:pt>
                <c:pt idx="1">
                  <c:v>Apr-28 -UT1</c:v>
                </c:pt>
                <c:pt idx="2">
                  <c:v>Apr-29 -LT1</c:v>
                </c:pt>
              </c:strCache>
            </c:strRef>
          </c:cat>
          <c:val>
            <c:numRef>
              <c:f>Trend!$C$36:$C$38</c:f>
              <c:numCache>
                <c:formatCode>0.00%</c:formatCode>
                <c:ptCount val="3"/>
                <c:pt idx="0">
                  <c:v>1</c:v>
                </c:pt>
                <c:pt idx="1">
                  <c:v>0.26100000000000001</c:v>
                </c:pt>
                <c:pt idx="2">
                  <c:v>0.84609999999999996</c:v>
                </c:pt>
              </c:numCache>
            </c:numRef>
          </c:val>
          <c:extLst>
            <c:ext xmlns:c16="http://schemas.microsoft.com/office/drawing/2014/chart" uri="{C3380CC4-5D6E-409C-BE32-E72D297353CC}">
              <c16:uniqueId val="{00000003-1167-48C7-A0CC-797462D70124}"/>
            </c:ext>
          </c:extLst>
        </c:ser>
        <c:dLbls>
          <c:dLblPos val="outEnd"/>
          <c:showLegendKey val="0"/>
          <c:showVal val="1"/>
          <c:showCatName val="0"/>
          <c:showSerName val="0"/>
          <c:showPercent val="0"/>
          <c:showBubbleSize val="0"/>
        </c:dLbls>
        <c:gapWidth val="219"/>
        <c:overlap val="-27"/>
        <c:axId val="659325368"/>
        <c:axId val="660053104"/>
      </c:barChart>
      <c:catAx>
        <c:axId val="6593253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crossAx val="660053104"/>
        <c:crosses val="autoZero"/>
        <c:auto val="1"/>
        <c:lblAlgn val="ctr"/>
        <c:lblOffset val="100"/>
        <c:noMultiLvlLbl val="0"/>
      </c:catAx>
      <c:valAx>
        <c:axId val="660053104"/>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crossAx val="659325368"/>
        <c:crosses val="autoZero"/>
        <c:crossBetween val="between"/>
      </c:valAx>
      <c:spPr>
        <a:noFill/>
        <a:ln>
          <a:noFill/>
        </a:ln>
        <a:effectLst/>
      </c:spPr>
    </c:plotArea>
    <c:plotVisOnly val="1"/>
    <c:dispBlanksAs val="gap"/>
    <c:showDLblsOverMax val="0"/>
  </c:chart>
  <c:spPr>
    <a:solidFill>
      <a:schemeClr val="tx1">
        <a:lumMod val="10000"/>
        <a:lumOff val="90000"/>
      </a:schemeClr>
    </a:solidFill>
    <a:ln w="66675" cap="flat" cmpd="sng" algn="ctr">
      <a:solidFill>
        <a:schemeClr val="tx1"/>
      </a:solidFill>
      <a:round/>
    </a:ln>
    <a:effectLst/>
  </c:spPr>
  <c:txPr>
    <a:bodyPr/>
    <a:lstStyle/>
    <a:p>
      <a:pPr>
        <a:defRPr sz="1200" b="1">
          <a:solidFill>
            <a:schemeClr val="tx1"/>
          </a:solidFill>
          <a:latin typeface="Calibri" panose="020F0502020204030204" pitchFamily="34" charset="0"/>
          <a:cs typeface="Calibri" panose="020F0502020204030204" pitchFamily="34" charset="0"/>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1" i="0" u="none" strike="noStrike" kern="1200" spc="0" baseline="0">
                <a:solidFill>
                  <a:schemeClr val="tx2"/>
                </a:solidFill>
                <a:latin typeface="Calibri" panose="020F0502020204030204" pitchFamily="34" charset="0"/>
                <a:ea typeface="+mn-ea"/>
                <a:cs typeface="Calibri" panose="020F0502020204030204" pitchFamily="34" charset="0"/>
              </a:defRPr>
            </a:pPr>
            <a:r>
              <a:rPr lang="en-US"/>
              <a:t>Mobile Regression Trend</a:t>
            </a:r>
          </a:p>
        </c:rich>
      </c:tx>
      <c:layout/>
      <c:overlay val="0"/>
      <c:spPr>
        <a:noFill/>
        <a:ln>
          <a:noFill/>
        </a:ln>
        <a:effectLst/>
      </c:spPr>
      <c:txPr>
        <a:bodyPr rot="0" spcFirstLastPara="1" vertOverflow="ellipsis" vert="horz" wrap="square" anchor="ctr" anchorCtr="1"/>
        <a:lstStyle/>
        <a:p>
          <a:pPr>
            <a:defRPr sz="1680" b="1" i="0" u="none" strike="noStrike" kern="1200" spc="0" baseline="0">
              <a:solidFill>
                <a:schemeClr val="tx2"/>
              </a:solidFill>
              <a:latin typeface="Calibri" panose="020F0502020204030204" pitchFamily="34" charset="0"/>
              <a:ea typeface="+mn-ea"/>
              <a:cs typeface="Calibri" panose="020F0502020204030204" pitchFamily="34" charset="0"/>
            </a:defRPr>
          </a:pPr>
          <a:endParaRPr lang="en-US"/>
        </a:p>
      </c:txPr>
    </c:title>
    <c:autoTitleDeleted val="0"/>
    <c:plotArea>
      <c:layout/>
      <c:barChart>
        <c:barDir val="col"/>
        <c:grouping val="clustered"/>
        <c:varyColors val="0"/>
        <c:ser>
          <c:idx val="0"/>
          <c:order val="0"/>
          <c:tx>
            <c:strRef>
              <c:f>Trend!$L$35</c:f>
              <c:strCache>
                <c:ptCount val="1"/>
                <c:pt idx="0">
                  <c:v>Pass%</c:v>
                </c:pt>
              </c:strCache>
            </c:strRef>
          </c:tx>
          <c:spPr>
            <a:solidFill>
              <a:schemeClr val="accent2">
                <a:lumMod val="60000"/>
                <a:lumOff val="40000"/>
              </a:schemeClr>
            </a:solidFill>
            <a:ln>
              <a:noFill/>
            </a:ln>
            <a:effectLst/>
          </c:spPr>
          <c:invertIfNegative val="0"/>
          <c:dLbls>
            <c:spPr>
              <a:noFill/>
              <a:ln>
                <a:noFill/>
              </a:ln>
              <a:effectLst/>
            </c:spPr>
            <c:txPr>
              <a:bodyPr rot="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Trend!$K$36:$K$37</c:f>
              <c:strCache>
                <c:ptCount val="2"/>
                <c:pt idx="0">
                  <c:v>Apr-27 -UT1</c:v>
                </c:pt>
                <c:pt idx="1">
                  <c:v>Apr-30 -UT1</c:v>
                </c:pt>
              </c:strCache>
            </c:strRef>
          </c:cat>
          <c:val>
            <c:numRef>
              <c:f>Trend!$L$36:$L$37</c:f>
              <c:numCache>
                <c:formatCode>0.00%</c:formatCode>
                <c:ptCount val="2"/>
                <c:pt idx="0">
                  <c:v>0.61109999999999998</c:v>
                </c:pt>
                <c:pt idx="1">
                  <c:v>0.83330000000000004</c:v>
                </c:pt>
              </c:numCache>
            </c:numRef>
          </c:val>
          <c:extLst>
            <c:ext xmlns:c16="http://schemas.microsoft.com/office/drawing/2014/chart" uri="{C3380CC4-5D6E-409C-BE32-E72D297353CC}">
              <c16:uniqueId val="{00000000-DB0A-461D-818F-59F1669A8A43}"/>
            </c:ext>
          </c:extLst>
        </c:ser>
        <c:dLbls>
          <c:dLblPos val="outEnd"/>
          <c:showLegendKey val="0"/>
          <c:showVal val="1"/>
          <c:showCatName val="0"/>
          <c:showSerName val="0"/>
          <c:showPercent val="0"/>
          <c:showBubbleSize val="0"/>
        </c:dLbls>
        <c:gapWidth val="219"/>
        <c:overlap val="-27"/>
        <c:axId val="419827768"/>
        <c:axId val="419837608"/>
      </c:barChart>
      <c:catAx>
        <c:axId val="4198277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crossAx val="419837608"/>
        <c:crosses val="autoZero"/>
        <c:auto val="1"/>
        <c:lblAlgn val="ctr"/>
        <c:lblOffset val="100"/>
        <c:noMultiLvlLbl val="0"/>
      </c:catAx>
      <c:valAx>
        <c:axId val="419837608"/>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crossAx val="41982776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legend>
    <c:plotVisOnly val="1"/>
    <c:dispBlanksAs val="gap"/>
    <c:showDLblsOverMax val="0"/>
  </c:chart>
  <c:spPr>
    <a:solidFill>
      <a:schemeClr val="tx1">
        <a:lumMod val="10000"/>
        <a:lumOff val="90000"/>
      </a:schemeClr>
    </a:solidFill>
    <a:ln>
      <a:solidFill>
        <a:schemeClr val="tx1"/>
      </a:solidFill>
    </a:ln>
    <a:effectLst/>
  </c:spPr>
  <c:txPr>
    <a:bodyPr/>
    <a:lstStyle/>
    <a:p>
      <a:pPr>
        <a:defRPr sz="1400" b="1">
          <a:solidFill>
            <a:schemeClr val="tx2"/>
          </a:solidFill>
          <a:latin typeface="Calibri" panose="020F0502020204030204" pitchFamily="34" charset="0"/>
          <a:cs typeface="Calibri" panose="020F0502020204030204" pitchFamily="34" charset="0"/>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Calibri" panose="020F0502020204030204" pitchFamily="34" charset="0"/>
                <a:ea typeface="+mn-ea"/>
                <a:cs typeface="Calibri" panose="020F0502020204030204" pitchFamily="34" charset="0"/>
              </a:defRPr>
            </a:pPr>
            <a:r>
              <a:rPr lang="en-US"/>
              <a:t>SAPI Regression Trend for March</a:t>
            </a:r>
          </a:p>
        </c:rich>
      </c:tx>
      <c:layout/>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Calibri" panose="020F0502020204030204" pitchFamily="34" charset="0"/>
              <a:ea typeface="+mn-ea"/>
              <a:cs typeface="Calibri" panose="020F0502020204030204" pitchFamily="34" charset="0"/>
            </a:defRPr>
          </a:pPr>
          <a:endParaRPr lang="en-US"/>
        </a:p>
      </c:txPr>
    </c:title>
    <c:autoTitleDeleted val="0"/>
    <c:plotArea>
      <c:layout/>
      <c:barChart>
        <c:barDir val="col"/>
        <c:grouping val="clustered"/>
        <c:varyColors val="0"/>
        <c:ser>
          <c:idx val="0"/>
          <c:order val="0"/>
          <c:tx>
            <c:strRef>
              <c:f>'Regression metrics'!$H$48</c:f>
              <c:strCache>
                <c:ptCount val="1"/>
                <c:pt idx="0">
                  <c:v>Pass%</c:v>
                </c:pt>
              </c:strCache>
            </c:strRef>
          </c:tx>
          <c:spPr>
            <a:solidFill>
              <a:schemeClr val="accent2">
                <a:lumMod val="60000"/>
                <a:lumOff val="40000"/>
              </a:schemeClr>
            </a:solidFill>
            <a:ln>
              <a:noFill/>
            </a:ln>
            <a:effectLst/>
          </c:spPr>
          <c:invertIfNegative val="0"/>
          <c:dLbls>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'Regression metrics'!$G$49:$G$51</c:f>
              <c:strCache>
                <c:ptCount val="3"/>
                <c:pt idx="0">
                  <c:v>Apr 13 - 17 (TX,AR,KS)</c:v>
                </c:pt>
                <c:pt idx="1">
                  <c:v>Apr 20 - 24 (NM, KS)</c:v>
                </c:pt>
                <c:pt idx="2">
                  <c:v>Apr 27 - 30 (NM, TX)</c:v>
                </c:pt>
              </c:strCache>
            </c:strRef>
          </c:cat>
          <c:val>
            <c:numRef>
              <c:f>'Regression metrics'!$H$49:$H$51</c:f>
              <c:numCache>
                <c:formatCode>0.00%</c:formatCode>
                <c:ptCount val="3"/>
                <c:pt idx="0">
                  <c:v>0.81069999999999998</c:v>
                </c:pt>
                <c:pt idx="1">
                  <c:v>0.86850000000000005</c:v>
                </c:pt>
                <c:pt idx="2">
                  <c:v>0.93679999999999997</c:v>
                </c:pt>
              </c:numCache>
            </c:numRef>
          </c:val>
          <c:extLst>
            <c:ext xmlns:c16="http://schemas.microsoft.com/office/drawing/2014/chart" uri="{C3380CC4-5D6E-409C-BE32-E72D297353CC}">
              <c16:uniqueId val="{00000000-7777-4DC4-8DA9-84BFAEBE58AA}"/>
            </c:ext>
          </c:extLst>
        </c:ser>
        <c:dLbls>
          <c:dLblPos val="outEnd"/>
          <c:showLegendKey val="0"/>
          <c:showVal val="1"/>
          <c:showCatName val="0"/>
          <c:showSerName val="0"/>
          <c:showPercent val="0"/>
          <c:showBubbleSize val="0"/>
        </c:dLbls>
        <c:gapWidth val="219"/>
        <c:overlap val="-27"/>
        <c:axId val="718195624"/>
        <c:axId val="718194312"/>
      </c:barChart>
      <c:catAx>
        <c:axId val="718195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crossAx val="718194312"/>
        <c:crosses val="autoZero"/>
        <c:auto val="1"/>
        <c:lblAlgn val="ctr"/>
        <c:lblOffset val="100"/>
        <c:noMultiLvlLbl val="0"/>
      </c:catAx>
      <c:valAx>
        <c:axId val="718194312"/>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crossAx val="71819562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legend>
    <c:plotVisOnly val="1"/>
    <c:dispBlanksAs val="gap"/>
    <c:showDLblsOverMax val="0"/>
  </c:chart>
  <c:spPr>
    <a:solidFill>
      <a:schemeClr val="tx2">
        <a:lumMod val="20000"/>
        <a:lumOff val="80000"/>
      </a:schemeClr>
    </a:solidFill>
    <a:ln w="9525" cap="flat" cmpd="sng" algn="ctr">
      <a:solidFill>
        <a:schemeClr val="tx1">
          <a:lumMod val="15000"/>
          <a:lumOff val="85000"/>
        </a:schemeClr>
      </a:solidFill>
      <a:round/>
    </a:ln>
    <a:effectLst/>
  </c:spPr>
  <c:txPr>
    <a:bodyPr/>
    <a:lstStyle/>
    <a:p>
      <a:pPr>
        <a:defRPr sz="1200" b="1">
          <a:solidFill>
            <a:schemeClr val="tx1"/>
          </a:solidFill>
          <a:latin typeface="Calibri" panose="020F0502020204030204" pitchFamily="34" charset="0"/>
          <a:cs typeface="Calibri" panose="020F0502020204030204" pitchFamily="34"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Calibri" panose="020F0502020204030204" pitchFamily="34" charset="0"/>
                <a:ea typeface="+mn-ea"/>
                <a:cs typeface="Calibri" panose="020F0502020204030204" pitchFamily="34" charset="0"/>
              </a:defRPr>
            </a:pPr>
            <a:r>
              <a:rPr lang="en-US"/>
              <a:t>Apr 27 - 30 Automation &amp; Stabilization effort</a:t>
            </a:r>
          </a:p>
        </c:rich>
      </c:tx>
      <c:layout/>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Calibri" panose="020F0502020204030204" pitchFamily="34" charset="0"/>
              <a:ea typeface="+mn-ea"/>
              <a:cs typeface="Calibri" panose="020F0502020204030204" pitchFamily="34" charset="0"/>
            </a:defRPr>
          </a:pPr>
          <a:endParaRPr lang="en-US"/>
        </a:p>
      </c:txPr>
    </c:title>
    <c:autoTitleDeleted val="0"/>
    <c:plotArea>
      <c:layout/>
      <c:barChart>
        <c:barDir val="col"/>
        <c:grouping val="clustered"/>
        <c:varyColors val="0"/>
        <c:ser>
          <c:idx val="0"/>
          <c:order val="0"/>
          <c:tx>
            <c:strRef>
              <c:f>'Automation&amp;Stabilization effort'!$B$1:$B$2</c:f>
              <c:strCache>
                <c:ptCount val="2"/>
                <c:pt idx="0">
                  <c:v>Apr 27 -30 </c:v>
                </c:pt>
                <c:pt idx="1">
                  <c:v>Test Cases Automated</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'Automation&amp;Stabilization effort'!$A$3:$A$5</c:f>
              <c:strCache>
                <c:ptCount val="2"/>
                <c:pt idx="0">
                  <c:v>SSP-Auto</c:v>
                </c:pt>
                <c:pt idx="1">
                  <c:v>SAPI - UPM</c:v>
                </c:pt>
              </c:strCache>
            </c:strRef>
          </c:cat>
          <c:val>
            <c:numRef>
              <c:f>'Automation&amp;Stabilization effort'!$B$3:$B$5</c:f>
              <c:numCache>
                <c:formatCode>General</c:formatCode>
                <c:ptCount val="3"/>
                <c:pt idx="0">
                  <c:v>16</c:v>
                </c:pt>
                <c:pt idx="1">
                  <c:v>0</c:v>
                </c:pt>
              </c:numCache>
            </c:numRef>
          </c:val>
          <c:extLst>
            <c:ext xmlns:c16="http://schemas.microsoft.com/office/drawing/2014/chart" uri="{C3380CC4-5D6E-409C-BE32-E72D297353CC}">
              <c16:uniqueId val="{00000000-15A4-4F19-B32C-FD12B6CC9A09}"/>
            </c:ext>
          </c:extLst>
        </c:ser>
        <c:ser>
          <c:idx val="1"/>
          <c:order val="1"/>
          <c:tx>
            <c:strRef>
              <c:f>'Automation&amp;Stabilization effort'!$C$1:$C$2</c:f>
              <c:strCache>
                <c:ptCount val="2"/>
                <c:pt idx="0">
                  <c:v>Apr 27 -30 </c:v>
                </c:pt>
                <c:pt idx="1">
                  <c:v> Test Cases Stabilized</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'Automation&amp;Stabilization effort'!$A$3:$A$5</c:f>
              <c:strCache>
                <c:ptCount val="2"/>
                <c:pt idx="0">
                  <c:v>SSP-Auto</c:v>
                </c:pt>
                <c:pt idx="1">
                  <c:v>SAPI - UPM</c:v>
                </c:pt>
              </c:strCache>
            </c:strRef>
          </c:cat>
          <c:val>
            <c:numRef>
              <c:f>'Automation&amp;Stabilization effort'!$C$3:$C$5</c:f>
              <c:numCache>
                <c:formatCode>General</c:formatCode>
                <c:ptCount val="3"/>
                <c:pt idx="0">
                  <c:v>503</c:v>
                </c:pt>
                <c:pt idx="1">
                  <c:v>0</c:v>
                </c:pt>
              </c:numCache>
            </c:numRef>
          </c:val>
          <c:extLst>
            <c:ext xmlns:c16="http://schemas.microsoft.com/office/drawing/2014/chart" uri="{C3380CC4-5D6E-409C-BE32-E72D297353CC}">
              <c16:uniqueId val="{00000001-15A4-4F19-B32C-FD12B6CC9A09}"/>
            </c:ext>
          </c:extLst>
        </c:ser>
        <c:dLbls>
          <c:dLblPos val="outEnd"/>
          <c:showLegendKey val="0"/>
          <c:showVal val="1"/>
          <c:showCatName val="0"/>
          <c:showSerName val="0"/>
          <c:showPercent val="0"/>
          <c:showBubbleSize val="0"/>
        </c:dLbls>
        <c:gapWidth val="219"/>
        <c:overlap val="-27"/>
        <c:axId val="664599432"/>
        <c:axId val="664599760"/>
      </c:barChart>
      <c:catAx>
        <c:axId val="6645994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crossAx val="664599760"/>
        <c:crosses val="autoZero"/>
        <c:auto val="1"/>
        <c:lblAlgn val="ctr"/>
        <c:lblOffset val="100"/>
        <c:noMultiLvlLbl val="0"/>
      </c:catAx>
      <c:valAx>
        <c:axId val="6645997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crossAx val="664599432"/>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200" b="1" i="0" u="none" strike="noStrike" kern="1200" baseline="0">
                <a:solidFill>
                  <a:schemeClr val="tx1"/>
                </a:solidFill>
                <a:latin typeface="Calibri" panose="020F0502020204030204" pitchFamily="34" charset="0"/>
                <a:ea typeface="+mn-ea"/>
                <a:cs typeface="Calibri" panose="020F0502020204030204" pitchFamily="34" charset="0"/>
              </a:defRPr>
            </a:pPr>
            <a:endParaRPr lang="en-US"/>
          </a:p>
        </c:txPr>
      </c:dTable>
      <c:spPr>
        <a:noFill/>
        <a:ln>
          <a:noFill/>
        </a:ln>
        <a:effectLst/>
      </c:spPr>
    </c:plotArea>
    <c:plotVisOnly val="1"/>
    <c:dispBlanksAs val="gap"/>
    <c:showDLblsOverMax val="0"/>
  </c:chart>
  <c:spPr>
    <a:solidFill>
      <a:schemeClr val="tx1">
        <a:lumMod val="25000"/>
        <a:lumOff val="75000"/>
      </a:schemeClr>
    </a:solidFill>
    <a:ln w="9525" cap="flat" cmpd="sng" algn="ctr">
      <a:solidFill>
        <a:schemeClr val="tx1"/>
      </a:solidFill>
      <a:round/>
    </a:ln>
    <a:effectLst/>
  </c:spPr>
  <c:txPr>
    <a:bodyPr/>
    <a:lstStyle/>
    <a:p>
      <a:pPr>
        <a:defRPr sz="1200" b="1">
          <a:solidFill>
            <a:schemeClr val="tx1"/>
          </a:solidFill>
          <a:latin typeface="Calibri" panose="020F0502020204030204" pitchFamily="34" charset="0"/>
          <a:cs typeface="Calibri" panose="020F050202020403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Calibri" panose="020F0502020204030204" pitchFamily="34" charset="0"/>
              </a:defRPr>
            </a:pPr>
            <a:r>
              <a:rPr lang="en-IN" sz="1400" b="1" dirty="0">
                <a:solidFill>
                  <a:schemeClr val="bg1"/>
                </a:solidFill>
                <a:latin typeface="+mn-lt"/>
                <a:cs typeface="Calibri" panose="020F0502020204030204" pitchFamily="34" charset="0"/>
              </a:rPr>
              <a:t>Test Execution Productivity Year-To-Date</a:t>
            </a:r>
          </a:p>
        </c:rich>
      </c:tx>
      <c:layout>
        <c:manualLayout>
          <c:xMode val="edge"/>
          <c:yMode val="edge"/>
          <c:x val="0.35876854412921472"/>
          <c:y val="0"/>
        </c:manualLayout>
      </c:layout>
      <c:overlay val="0"/>
      <c:spPr>
        <a:solidFill>
          <a:schemeClr val="accent1">
            <a:lumMod val="50000"/>
          </a:schemeClr>
        </a:solidFill>
        <a:ln>
          <a:noFill/>
        </a:ln>
        <a:effectLst/>
        <a:scene3d>
          <a:camera prst="orthographicFront"/>
          <a:lightRig rig="threePt" dir="t"/>
        </a:scene3d>
        <a:sp3d>
          <a:bevelT w="190500" h="38100"/>
        </a:sp3d>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Calibri" panose="020F0502020204030204" pitchFamily="34" charset="0"/>
            </a:defRPr>
          </a:pPr>
          <a:endParaRPr lang="en-US"/>
        </a:p>
      </c:txPr>
    </c:title>
    <c:autoTitleDeleted val="0"/>
    <c:plotArea>
      <c:layout>
        <c:manualLayout>
          <c:layoutTarget val="inner"/>
          <c:xMode val="edge"/>
          <c:yMode val="edge"/>
          <c:x val="4.1352107963325287E-2"/>
          <c:y val="6.8767037091792549E-2"/>
          <c:w val="0.94583425017677236"/>
          <c:h val="0.71816435281445656"/>
        </c:manualLayout>
      </c:layout>
      <c:barChart>
        <c:barDir val="col"/>
        <c:grouping val="clustered"/>
        <c:varyColors val="0"/>
        <c:ser>
          <c:idx val="0"/>
          <c:order val="0"/>
          <c:tx>
            <c:strRef>
              <c:f>'April Test Design and Execution'!$A$60</c:f>
              <c:strCache>
                <c:ptCount val="1"/>
                <c:pt idx="0">
                  <c:v>January Release</c:v>
                </c:pt>
              </c:strCache>
            </c:strRef>
          </c:tx>
          <c:spPr>
            <a:solidFill>
              <a:schemeClr val="accent1"/>
            </a:solidFill>
            <a:ln>
              <a:noFill/>
            </a:ln>
            <a:effectLst/>
          </c:spPr>
          <c:invertIfNegative val="0"/>
          <c:dLbls>
            <c:dLbl>
              <c:idx val="2"/>
              <c:layout>
                <c:manualLayout>
                  <c:x val="-2.1297859707644501E-3"/>
                  <c:y val="-0.10174006832679464"/>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4-C33F-4AED-B149-D51294515AC8}"/>
                </c:ext>
              </c:extLst>
            </c:dLbl>
            <c:dLbl>
              <c:idx val="3"/>
              <c:layout>
                <c:manualLayout>
                  <c:x val="6.389357912293234E-3"/>
                  <c:y val="-0.12023826256803004"/>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7-C33F-4AED-B149-D51294515AC8}"/>
                </c:ext>
              </c:extLst>
            </c:dLbl>
            <c:dLbl>
              <c:idx val="4"/>
              <c:layout>
                <c:manualLayout>
                  <c:x val="-1.2778715824586468E-2"/>
                  <c:y val="-0.11098916544741233"/>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9-C33F-4AED-B149-D51294515AC8}"/>
                </c:ext>
              </c:extLst>
            </c:dLbl>
            <c:dLbl>
              <c:idx val="5"/>
              <c:layout>
                <c:manualLayout>
                  <c:x val="7.454250897675283E-3"/>
                  <c:y val="-0.15723465105050083"/>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C-C33F-4AED-B149-D51294515AC8}"/>
                </c:ext>
              </c:extLst>
            </c:dLbl>
            <c:dLbl>
              <c:idx val="6"/>
              <c:delete val="1"/>
              <c:extLst>
                <c:ext xmlns:c15="http://schemas.microsoft.com/office/drawing/2012/chart" uri="{CE6537A1-D6FC-4f65-9D91-7224C49458BB}"/>
                <c:ext xmlns:c16="http://schemas.microsoft.com/office/drawing/2014/chart" uri="{C3380CC4-5D6E-409C-BE32-E72D297353CC}">
                  <c16:uniqueId val="{00000000-C33F-4AED-B149-D51294515AC8}"/>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'April Test Design and Execution'!$B$59:$H$59</c:f>
              <c:strCache>
                <c:ptCount val="7"/>
                <c:pt idx="0">
                  <c:v>ANBC</c:v>
                </c:pt>
                <c:pt idx="1">
                  <c:v>ASA</c:v>
                </c:pt>
                <c:pt idx="2">
                  <c:v>CNBC</c:v>
                </c:pt>
                <c:pt idx="3">
                  <c:v>CNBA</c:v>
                </c:pt>
                <c:pt idx="4">
                  <c:v>B2B</c:v>
                </c:pt>
                <c:pt idx="5">
                  <c:v>SAPI</c:v>
                </c:pt>
                <c:pt idx="6">
                  <c:v>Moss &amp; PHIN</c:v>
                </c:pt>
              </c:strCache>
            </c:strRef>
          </c:cat>
          <c:val>
            <c:numRef>
              <c:f>'April Test Design and Execution'!$B$60:$H$60</c:f>
              <c:numCache>
                <c:formatCode>General</c:formatCode>
                <c:ptCount val="7"/>
                <c:pt idx="0">
                  <c:v>5.0599999999999996</c:v>
                </c:pt>
                <c:pt idx="1">
                  <c:v>5.0199999999999996</c:v>
                </c:pt>
                <c:pt idx="2">
                  <c:v>5.03</c:v>
                </c:pt>
                <c:pt idx="3">
                  <c:v>5.0999999999999996</c:v>
                </c:pt>
                <c:pt idx="4">
                  <c:v>5.0599999999999996</c:v>
                </c:pt>
                <c:pt idx="5">
                  <c:v>5.09</c:v>
                </c:pt>
                <c:pt idx="6">
                  <c:v>0</c:v>
                </c:pt>
              </c:numCache>
            </c:numRef>
          </c:val>
          <c:extLst>
            <c:ext xmlns:c16="http://schemas.microsoft.com/office/drawing/2014/chart" uri="{C3380CC4-5D6E-409C-BE32-E72D297353CC}">
              <c16:uniqueId val="{00000001-C33F-4AED-B149-D51294515AC8}"/>
            </c:ext>
          </c:extLst>
        </c:ser>
        <c:ser>
          <c:idx val="1"/>
          <c:order val="1"/>
          <c:tx>
            <c:strRef>
              <c:f>'April Test Design and Execution'!$A$61</c:f>
              <c:strCache>
                <c:ptCount val="1"/>
                <c:pt idx="0">
                  <c:v>Febuary Release</c:v>
                </c:pt>
              </c:strCache>
            </c:strRef>
          </c:tx>
          <c:spPr>
            <a:solidFill>
              <a:schemeClr val="accent2"/>
            </a:solidFill>
            <a:ln>
              <a:noFill/>
            </a:ln>
            <a:effectLst/>
          </c:spPr>
          <c:invertIfNegative val="0"/>
          <c:dLbls>
            <c:dLbl>
              <c:idx val="2"/>
              <c:layout>
                <c:manualLayout>
                  <c:x val="7.4542508976754391E-3"/>
                  <c:y val="-0.10174006832679468"/>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5-C33F-4AED-B149-D51294515AC8}"/>
                </c:ext>
              </c:extLst>
            </c:dLbl>
            <c:dLbl>
              <c:idx val="3"/>
              <c:delete val="1"/>
              <c:extLst>
                <c:ext xmlns:c15="http://schemas.microsoft.com/office/drawing/2012/chart" uri="{CE6537A1-D6FC-4f65-9D91-7224C49458BB}"/>
                <c:ext xmlns:c16="http://schemas.microsoft.com/office/drawing/2014/chart" uri="{C3380CC4-5D6E-409C-BE32-E72D297353CC}">
                  <c16:uniqueId val="{00000002-C33F-4AED-B149-D51294515AC8}"/>
                </c:ext>
              </c:extLst>
            </c:dLbl>
            <c:dLbl>
              <c:idx val="5"/>
              <c:layout>
                <c:manualLayout>
                  <c:x val="-1.0648929853822055E-3"/>
                  <c:y val="-7.861732552525040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D-C33F-4AED-B149-D51294515AC8}"/>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'April Test Design and Execution'!$B$59:$H$59</c:f>
              <c:strCache>
                <c:ptCount val="7"/>
                <c:pt idx="0">
                  <c:v>ANBC</c:v>
                </c:pt>
                <c:pt idx="1">
                  <c:v>ASA</c:v>
                </c:pt>
                <c:pt idx="2">
                  <c:v>CNBC</c:v>
                </c:pt>
                <c:pt idx="3">
                  <c:v>CNBA</c:v>
                </c:pt>
                <c:pt idx="4">
                  <c:v>B2B</c:v>
                </c:pt>
                <c:pt idx="5">
                  <c:v>SAPI</c:v>
                </c:pt>
                <c:pt idx="6">
                  <c:v>Moss &amp; PHIN</c:v>
                </c:pt>
              </c:strCache>
            </c:strRef>
          </c:cat>
          <c:val>
            <c:numRef>
              <c:f>'April Test Design and Execution'!$B$61:$H$61</c:f>
              <c:numCache>
                <c:formatCode>General</c:formatCode>
                <c:ptCount val="7"/>
                <c:pt idx="0">
                  <c:v>6.65</c:v>
                </c:pt>
                <c:pt idx="1">
                  <c:v>6.2</c:v>
                </c:pt>
                <c:pt idx="2">
                  <c:v>5</c:v>
                </c:pt>
                <c:pt idx="3">
                  <c:v>0</c:v>
                </c:pt>
                <c:pt idx="4">
                  <c:v>6.21</c:v>
                </c:pt>
                <c:pt idx="5">
                  <c:v>5.04</c:v>
                </c:pt>
                <c:pt idx="6">
                  <c:v>6.67</c:v>
                </c:pt>
              </c:numCache>
            </c:numRef>
          </c:val>
          <c:extLst>
            <c:ext xmlns:c16="http://schemas.microsoft.com/office/drawing/2014/chart" uri="{C3380CC4-5D6E-409C-BE32-E72D297353CC}">
              <c16:uniqueId val="{00000003-C33F-4AED-B149-D51294515AC8}"/>
            </c:ext>
          </c:extLst>
        </c:ser>
        <c:ser>
          <c:idx val="2"/>
          <c:order val="2"/>
          <c:tx>
            <c:strRef>
              <c:f>'April Test Design and Execution'!$A$62</c:f>
              <c:strCache>
                <c:ptCount val="1"/>
                <c:pt idx="0">
                  <c:v>March Release</c:v>
                </c:pt>
              </c:strCache>
            </c:strRef>
          </c:tx>
          <c:spPr>
            <a:solidFill>
              <a:schemeClr val="accent3"/>
            </a:solidFill>
            <a:ln>
              <a:noFill/>
            </a:ln>
            <a:effectLst/>
          </c:spPr>
          <c:invertIfNegative val="0"/>
          <c:dLbls>
            <c:dLbl>
              <c:idx val="0"/>
              <c:layout>
                <c:manualLayout>
                  <c:x val="2.1297859707644111E-3"/>
                  <c:y val="-7.861732552525040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1-C33F-4AED-B149-D51294515AC8}"/>
                </c:ext>
              </c:extLst>
            </c:dLbl>
            <c:dLbl>
              <c:idx val="1"/>
              <c:layout>
                <c:manualLayout>
                  <c:x val="1.2778715824586468E-2"/>
                  <c:y val="-9.7115519766485803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2-C33F-4AED-B149-D51294515AC8}"/>
                </c:ext>
              </c:extLst>
            </c:dLbl>
            <c:dLbl>
              <c:idx val="2"/>
              <c:delete val="1"/>
              <c:extLst>
                <c:ext xmlns:c15="http://schemas.microsoft.com/office/drawing/2012/chart" uri="{CE6537A1-D6FC-4f65-9D91-7224C49458BB}"/>
                <c:ext xmlns:c16="http://schemas.microsoft.com/office/drawing/2014/chart" uri="{C3380CC4-5D6E-409C-BE32-E72D297353CC}">
                  <c16:uniqueId val="{00000004-C33F-4AED-B149-D51294515AC8}"/>
                </c:ext>
              </c:extLst>
            </c:dLbl>
            <c:dLbl>
              <c:idx val="3"/>
              <c:layout>
                <c:manualLayout>
                  <c:x val="1.2370408254520175E-2"/>
                  <c:y val="-4.6978427099376205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C33F-4AED-B149-D51294515AC8}"/>
                </c:ext>
              </c:extLst>
            </c:dLbl>
            <c:dLbl>
              <c:idx val="4"/>
              <c:layout>
                <c:manualLayout>
                  <c:x val="7.4542508976753611E-3"/>
                  <c:y val="-0.1294873596886477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A-C33F-4AED-B149-D51294515AC8}"/>
                </c:ext>
              </c:extLst>
            </c:dLbl>
            <c:dLbl>
              <c:idx val="6"/>
              <c:delete val="1"/>
              <c:extLst>
                <c:ext xmlns:c15="http://schemas.microsoft.com/office/drawing/2012/chart" uri="{CE6537A1-D6FC-4f65-9D91-7224C49458BB}"/>
                <c:ext xmlns:c16="http://schemas.microsoft.com/office/drawing/2014/chart" uri="{C3380CC4-5D6E-409C-BE32-E72D297353CC}">
                  <c16:uniqueId val="{00000006-C33F-4AED-B149-D51294515AC8}"/>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'April Test Design and Execution'!$B$59:$H$59</c:f>
              <c:strCache>
                <c:ptCount val="7"/>
                <c:pt idx="0">
                  <c:v>ANBC</c:v>
                </c:pt>
                <c:pt idx="1">
                  <c:v>ASA</c:v>
                </c:pt>
                <c:pt idx="2">
                  <c:v>CNBC</c:v>
                </c:pt>
                <c:pt idx="3">
                  <c:v>CNBA</c:v>
                </c:pt>
                <c:pt idx="4">
                  <c:v>B2B</c:v>
                </c:pt>
                <c:pt idx="5">
                  <c:v>SAPI</c:v>
                </c:pt>
                <c:pt idx="6">
                  <c:v>Moss &amp; PHIN</c:v>
                </c:pt>
              </c:strCache>
            </c:strRef>
          </c:cat>
          <c:val>
            <c:numRef>
              <c:f>'April Test Design and Execution'!$B$62:$H$62</c:f>
              <c:numCache>
                <c:formatCode>General</c:formatCode>
                <c:ptCount val="7"/>
                <c:pt idx="0">
                  <c:v>5.04</c:v>
                </c:pt>
                <c:pt idx="1">
                  <c:v>5.37</c:v>
                </c:pt>
                <c:pt idx="2">
                  <c:v>0</c:v>
                </c:pt>
                <c:pt idx="3">
                  <c:v>5.71</c:v>
                </c:pt>
                <c:pt idx="4">
                  <c:v>5.04</c:v>
                </c:pt>
                <c:pt idx="5">
                  <c:v>5.92</c:v>
                </c:pt>
                <c:pt idx="6">
                  <c:v>0</c:v>
                </c:pt>
              </c:numCache>
            </c:numRef>
          </c:val>
          <c:extLst>
            <c:ext xmlns:c16="http://schemas.microsoft.com/office/drawing/2014/chart" uri="{C3380CC4-5D6E-409C-BE32-E72D297353CC}">
              <c16:uniqueId val="{00000007-C33F-4AED-B149-D51294515AC8}"/>
            </c:ext>
          </c:extLst>
        </c:ser>
        <c:ser>
          <c:idx val="3"/>
          <c:order val="3"/>
          <c:tx>
            <c:strRef>
              <c:f>'April Test Design and Execution'!$A$63</c:f>
              <c:strCache>
                <c:ptCount val="1"/>
                <c:pt idx="0">
                  <c:v>April Release</c:v>
                </c:pt>
              </c:strCache>
            </c:strRef>
          </c:tx>
          <c:spPr>
            <a:solidFill>
              <a:schemeClr val="accent4"/>
            </a:solidFill>
            <a:ln>
              <a:noFill/>
            </a:ln>
            <a:effectLst/>
          </c:spPr>
          <c:invertIfNegative val="0"/>
          <c:dLbls>
            <c:dLbl>
              <c:idx val="0"/>
              <c:layout>
                <c:manualLayout>
                  <c:x val="1.2778715824586447E-2"/>
                  <c:y val="-6.474367984432390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0-C33F-4AED-B149-D51294515AC8}"/>
                </c:ext>
              </c:extLst>
            </c:dLbl>
            <c:dLbl>
              <c:idx val="1"/>
              <c:layout>
                <c:manualLayout>
                  <c:x val="1.490850179535084E-2"/>
                  <c:y val="-7.3992776964941595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3-C33F-4AED-B149-D51294515AC8}"/>
                </c:ext>
              </c:extLst>
            </c:dLbl>
            <c:dLbl>
              <c:idx val="2"/>
              <c:layout>
                <c:manualLayout>
                  <c:x val="1.0648929853822055E-3"/>
                  <c:y val="-7.861732552525040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6-C33F-4AED-B149-D51294515AC8}"/>
                </c:ext>
              </c:extLst>
            </c:dLbl>
            <c:dLbl>
              <c:idx val="3"/>
              <c:layout>
                <c:manualLayout>
                  <c:x val="1.49085017953508E-2"/>
                  <c:y val="-0.11561371400772118"/>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8-C33F-4AED-B149-D51294515AC8}"/>
                </c:ext>
              </c:extLst>
            </c:dLbl>
            <c:dLbl>
              <c:idx val="4"/>
              <c:layout>
                <c:manualLayout>
                  <c:x val="1.8103180751497496E-2"/>
                  <c:y val="-7.861732552525040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B-C33F-4AED-B149-D51294515AC8}"/>
                </c:ext>
              </c:extLst>
            </c:dLbl>
            <c:dLbl>
              <c:idx val="5"/>
              <c:layout>
                <c:manualLayout>
                  <c:x val="9.5840368684398502E-3"/>
                  <c:y val="-9.711551976648583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E-C33F-4AED-B149-D51294515AC8}"/>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'April Test Design and Execution'!$B$59:$H$59</c:f>
              <c:strCache>
                <c:ptCount val="7"/>
                <c:pt idx="0">
                  <c:v>ANBC</c:v>
                </c:pt>
                <c:pt idx="1">
                  <c:v>ASA</c:v>
                </c:pt>
                <c:pt idx="2">
                  <c:v>CNBC</c:v>
                </c:pt>
                <c:pt idx="3">
                  <c:v>CNBA</c:v>
                </c:pt>
                <c:pt idx="4">
                  <c:v>B2B</c:v>
                </c:pt>
                <c:pt idx="5">
                  <c:v>SAPI</c:v>
                </c:pt>
                <c:pt idx="6">
                  <c:v>Moss &amp; PHIN</c:v>
                </c:pt>
              </c:strCache>
            </c:strRef>
          </c:cat>
          <c:val>
            <c:numRef>
              <c:f>'April Test Design and Execution'!$B$63:$H$63</c:f>
              <c:numCache>
                <c:formatCode>General</c:formatCode>
                <c:ptCount val="7"/>
                <c:pt idx="0">
                  <c:v>5.2</c:v>
                </c:pt>
                <c:pt idx="1">
                  <c:v>5.2</c:v>
                </c:pt>
                <c:pt idx="2">
                  <c:v>5.3</c:v>
                </c:pt>
                <c:pt idx="3">
                  <c:v>5.0999999999999996</c:v>
                </c:pt>
                <c:pt idx="4">
                  <c:v>5.4</c:v>
                </c:pt>
                <c:pt idx="5">
                  <c:v>5.2</c:v>
                </c:pt>
                <c:pt idx="6">
                  <c:v>5.2</c:v>
                </c:pt>
              </c:numCache>
            </c:numRef>
          </c:val>
          <c:extLst>
            <c:ext xmlns:c16="http://schemas.microsoft.com/office/drawing/2014/chart" uri="{C3380CC4-5D6E-409C-BE32-E72D297353CC}">
              <c16:uniqueId val="{00000008-C33F-4AED-B149-D51294515AC8}"/>
            </c:ext>
          </c:extLst>
        </c:ser>
        <c:dLbls>
          <c:dLblPos val="outEnd"/>
          <c:showLegendKey val="0"/>
          <c:showVal val="1"/>
          <c:showCatName val="0"/>
          <c:showSerName val="0"/>
          <c:showPercent val="0"/>
          <c:showBubbleSize val="0"/>
        </c:dLbls>
        <c:gapWidth val="219"/>
        <c:overlap val="-27"/>
        <c:axId val="246121135"/>
        <c:axId val="257371807"/>
      </c:barChart>
      <c:lineChart>
        <c:grouping val="standard"/>
        <c:varyColors val="0"/>
        <c:ser>
          <c:idx val="4"/>
          <c:order val="4"/>
          <c:tx>
            <c:strRef>
              <c:f>'April Test Design and Execution'!$A$64</c:f>
              <c:strCache>
                <c:ptCount val="1"/>
                <c:pt idx="0">
                  <c:v>Norm</c:v>
                </c:pt>
              </c:strCache>
            </c:strRef>
          </c:tx>
          <c:spPr>
            <a:ln w="28575" cap="rnd">
              <a:solidFill>
                <a:srgbClr val="00B050"/>
              </a:solidFill>
              <a:prstDash val="sysDash"/>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09-C33F-4AED-B149-D51294515AC8}"/>
                </c:ext>
              </c:extLst>
            </c:dLbl>
            <c:dLbl>
              <c:idx val="1"/>
              <c:delete val="1"/>
              <c:extLst>
                <c:ext xmlns:c15="http://schemas.microsoft.com/office/drawing/2012/chart" uri="{CE6537A1-D6FC-4f65-9D91-7224C49458BB}"/>
                <c:ext xmlns:c16="http://schemas.microsoft.com/office/drawing/2014/chart" uri="{C3380CC4-5D6E-409C-BE32-E72D297353CC}">
                  <c16:uniqueId val="{0000000A-C33F-4AED-B149-D51294515AC8}"/>
                </c:ext>
              </c:extLst>
            </c:dLbl>
            <c:dLbl>
              <c:idx val="2"/>
              <c:delete val="1"/>
              <c:extLst>
                <c:ext xmlns:c15="http://schemas.microsoft.com/office/drawing/2012/chart" uri="{CE6537A1-D6FC-4f65-9D91-7224C49458BB}"/>
                <c:ext xmlns:c16="http://schemas.microsoft.com/office/drawing/2014/chart" uri="{C3380CC4-5D6E-409C-BE32-E72D297353CC}">
                  <c16:uniqueId val="{0000000B-C33F-4AED-B149-D51294515AC8}"/>
                </c:ext>
              </c:extLst>
            </c:dLbl>
            <c:dLbl>
              <c:idx val="3"/>
              <c:delete val="1"/>
              <c:extLst>
                <c:ext xmlns:c15="http://schemas.microsoft.com/office/drawing/2012/chart" uri="{CE6537A1-D6FC-4f65-9D91-7224C49458BB}"/>
                <c:ext xmlns:c16="http://schemas.microsoft.com/office/drawing/2014/chart" uri="{C3380CC4-5D6E-409C-BE32-E72D297353CC}">
                  <c16:uniqueId val="{0000000C-C33F-4AED-B149-D51294515AC8}"/>
                </c:ext>
              </c:extLst>
            </c:dLbl>
            <c:dLbl>
              <c:idx val="4"/>
              <c:delete val="1"/>
              <c:extLst>
                <c:ext xmlns:c15="http://schemas.microsoft.com/office/drawing/2012/chart" uri="{CE6537A1-D6FC-4f65-9D91-7224C49458BB}"/>
                <c:ext xmlns:c16="http://schemas.microsoft.com/office/drawing/2014/chart" uri="{C3380CC4-5D6E-409C-BE32-E72D297353CC}">
                  <c16:uniqueId val="{0000000D-C33F-4AED-B149-D51294515AC8}"/>
                </c:ext>
              </c:extLst>
            </c:dLbl>
            <c:dLbl>
              <c:idx val="5"/>
              <c:delete val="1"/>
              <c:extLst>
                <c:ext xmlns:c15="http://schemas.microsoft.com/office/drawing/2012/chart" uri="{CE6537A1-D6FC-4f65-9D91-7224C49458BB}"/>
                <c:ext xmlns:c16="http://schemas.microsoft.com/office/drawing/2014/chart" uri="{C3380CC4-5D6E-409C-BE32-E72D297353CC}">
                  <c16:uniqueId val="{0000000E-C33F-4AED-B149-D51294515AC8}"/>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rgbClr val="00B050"/>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'April Test Design and Execution'!$B$59:$H$59</c:f>
              <c:strCache>
                <c:ptCount val="7"/>
                <c:pt idx="0">
                  <c:v>ANBC</c:v>
                </c:pt>
                <c:pt idx="1">
                  <c:v>ASA</c:v>
                </c:pt>
                <c:pt idx="2">
                  <c:v>CNBC</c:v>
                </c:pt>
                <c:pt idx="3">
                  <c:v>CNBA</c:v>
                </c:pt>
                <c:pt idx="4">
                  <c:v>B2B</c:v>
                </c:pt>
                <c:pt idx="5">
                  <c:v>SAPI</c:v>
                </c:pt>
                <c:pt idx="6">
                  <c:v>Moss &amp; PHIN</c:v>
                </c:pt>
              </c:strCache>
            </c:strRef>
          </c:cat>
          <c:val>
            <c:numRef>
              <c:f>'April Test Design and Execution'!$B$64:$H$64</c:f>
              <c:numCache>
                <c:formatCode>General</c:formatCode>
                <c:ptCount val="7"/>
                <c:pt idx="0">
                  <c:v>5</c:v>
                </c:pt>
                <c:pt idx="1">
                  <c:v>5</c:v>
                </c:pt>
                <c:pt idx="2">
                  <c:v>5</c:v>
                </c:pt>
                <c:pt idx="3">
                  <c:v>5</c:v>
                </c:pt>
                <c:pt idx="4">
                  <c:v>5</c:v>
                </c:pt>
                <c:pt idx="5">
                  <c:v>5</c:v>
                </c:pt>
                <c:pt idx="6">
                  <c:v>5</c:v>
                </c:pt>
              </c:numCache>
            </c:numRef>
          </c:val>
          <c:smooth val="0"/>
          <c:extLst>
            <c:ext xmlns:c16="http://schemas.microsoft.com/office/drawing/2014/chart" uri="{C3380CC4-5D6E-409C-BE32-E72D297353CC}">
              <c16:uniqueId val="{0000000F-C33F-4AED-B149-D51294515AC8}"/>
            </c:ext>
          </c:extLst>
        </c:ser>
        <c:ser>
          <c:idx val="5"/>
          <c:order val="5"/>
          <c:tx>
            <c:strRef>
              <c:f>'April Test Design and Execution'!$A$65</c:f>
              <c:strCache>
                <c:ptCount val="1"/>
                <c:pt idx="0">
                  <c:v>Upper Norm</c:v>
                </c:pt>
              </c:strCache>
            </c:strRef>
          </c:tx>
          <c:spPr>
            <a:ln w="28575" cap="rnd">
              <a:solidFill>
                <a:schemeClr val="accent2">
                  <a:lumMod val="50000"/>
                </a:schemeClr>
              </a:solidFill>
              <a:prstDash val="sysDash"/>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10-C33F-4AED-B149-D51294515AC8}"/>
                </c:ext>
              </c:extLst>
            </c:dLbl>
            <c:dLbl>
              <c:idx val="1"/>
              <c:delete val="1"/>
              <c:extLst>
                <c:ext xmlns:c15="http://schemas.microsoft.com/office/drawing/2012/chart" uri="{CE6537A1-D6FC-4f65-9D91-7224C49458BB}"/>
                <c:ext xmlns:c16="http://schemas.microsoft.com/office/drawing/2014/chart" uri="{C3380CC4-5D6E-409C-BE32-E72D297353CC}">
                  <c16:uniqueId val="{00000011-C33F-4AED-B149-D51294515AC8}"/>
                </c:ext>
              </c:extLst>
            </c:dLbl>
            <c:dLbl>
              <c:idx val="2"/>
              <c:delete val="1"/>
              <c:extLst>
                <c:ext xmlns:c15="http://schemas.microsoft.com/office/drawing/2012/chart" uri="{CE6537A1-D6FC-4f65-9D91-7224C49458BB}"/>
                <c:ext xmlns:c16="http://schemas.microsoft.com/office/drawing/2014/chart" uri="{C3380CC4-5D6E-409C-BE32-E72D297353CC}">
                  <c16:uniqueId val="{00000012-C33F-4AED-B149-D51294515AC8}"/>
                </c:ext>
              </c:extLst>
            </c:dLbl>
            <c:dLbl>
              <c:idx val="3"/>
              <c:delete val="1"/>
              <c:extLst>
                <c:ext xmlns:c15="http://schemas.microsoft.com/office/drawing/2012/chart" uri="{CE6537A1-D6FC-4f65-9D91-7224C49458BB}"/>
                <c:ext xmlns:c16="http://schemas.microsoft.com/office/drawing/2014/chart" uri="{C3380CC4-5D6E-409C-BE32-E72D297353CC}">
                  <c16:uniqueId val="{00000013-C33F-4AED-B149-D51294515AC8}"/>
                </c:ext>
              </c:extLst>
            </c:dLbl>
            <c:dLbl>
              <c:idx val="4"/>
              <c:delete val="1"/>
              <c:extLst>
                <c:ext xmlns:c15="http://schemas.microsoft.com/office/drawing/2012/chart" uri="{CE6537A1-D6FC-4f65-9D91-7224C49458BB}"/>
                <c:ext xmlns:c16="http://schemas.microsoft.com/office/drawing/2014/chart" uri="{C3380CC4-5D6E-409C-BE32-E72D297353CC}">
                  <c16:uniqueId val="{00000014-C33F-4AED-B149-D51294515AC8}"/>
                </c:ext>
              </c:extLst>
            </c:dLbl>
            <c:dLbl>
              <c:idx val="5"/>
              <c:delete val="1"/>
              <c:extLst>
                <c:ext xmlns:c15="http://schemas.microsoft.com/office/drawing/2012/chart" uri="{CE6537A1-D6FC-4f65-9D91-7224C49458BB}"/>
                <c:ext xmlns:c16="http://schemas.microsoft.com/office/drawing/2014/chart" uri="{C3380CC4-5D6E-409C-BE32-E72D297353CC}">
                  <c16:uniqueId val="{00000015-C33F-4AED-B149-D51294515AC8}"/>
                </c:ext>
              </c:extLst>
            </c:dLbl>
            <c:dLbl>
              <c:idx val="6"/>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accent2">
                          <a:lumMod val="50000"/>
                        </a:schemeClr>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16-C33F-4AED-B149-D51294515AC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'April Test Design and Execution'!$B$59:$H$59</c:f>
              <c:strCache>
                <c:ptCount val="7"/>
                <c:pt idx="0">
                  <c:v>ANBC</c:v>
                </c:pt>
                <c:pt idx="1">
                  <c:v>ASA</c:v>
                </c:pt>
                <c:pt idx="2">
                  <c:v>CNBC</c:v>
                </c:pt>
                <c:pt idx="3">
                  <c:v>CNBA</c:v>
                </c:pt>
                <c:pt idx="4">
                  <c:v>B2B</c:v>
                </c:pt>
                <c:pt idx="5">
                  <c:v>SAPI</c:v>
                </c:pt>
                <c:pt idx="6">
                  <c:v>Moss &amp; PHIN</c:v>
                </c:pt>
              </c:strCache>
            </c:strRef>
          </c:cat>
          <c:val>
            <c:numRef>
              <c:f>'April Test Design and Execution'!$B$65:$H$65</c:f>
              <c:numCache>
                <c:formatCode>General</c:formatCode>
                <c:ptCount val="7"/>
                <c:pt idx="0">
                  <c:v>6</c:v>
                </c:pt>
                <c:pt idx="1">
                  <c:v>6</c:v>
                </c:pt>
                <c:pt idx="2">
                  <c:v>6</c:v>
                </c:pt>
                <c:pt idx="3">
                  <c:v>6</c:v>
                </c:pt>
                <c:pt idx="4">
                  <c:v>6</c:v>
                </c:pt>
                <c:pt idx="5">
                  <c:v>6</c:v>
                </c:pt>
                <c:pt idx="6">
                  <c:v>6</c:v>
                </c:pt>
              </c:numCache>
            </c:numRef>
          </c:val>
          <c:smooth val="0"/>
          <c:extLst>
            <c:ext xmlns:c16="http://schemas.microsoft.com/office/drawing/2014/chart" uri="{C3380CC4-5D6E-409C-BE32-E72D297353CC}">
              <c16:uniqueId val="{00000017-C33F-4AED-B149-D51294515AC8}"/>
            </c:ext>
          </c:extLst>
        </c:ser>
        <c:ser>
          <c:idx val="6"/>
          <c:order val="6"/>
          <c:tx>
            <c:strRef>
              <c:f>'April Test Design and Execution'!$A$66</c:f>
              <c:strCache>
                <c:ptCount val="1"/>
                <c:pt idx="0">
                  <c:v>Lower Norm</c:v>
                </c:pt>
              </c:strCache>
            </c:strRef>
          </c:tx>
          <c:spPr>
            <a:ln w="28575" cap="rnd">
              <a:solidFill>
                <a:srgbClr val="FF0000"/>
              </a:solidFill>
              <a:prstDash val="sysDash"/>
              <a:round/>
            </a:ln>
            <a:effectLst/>
          </c:spPr>
          <c:marker>
            <c:symbol val="none"/>
          </c:marker>
          <c:dLbls>
            <c:dLbl>
              <c:idx val="0"/>
              <c:delete val="1"/>
              <c:extLst>
                <c:ext xmlns:c15="http://schemas.microsoft.com/office/drawing/2012/chart" uri="{CE6537A1-D6FC-4f65-9D91-7224C49458BB}"/>
                <c:ext xmlns:c16="http://schemas.microsoft.com/office/drawing/2014/chart" uri="{C3380CC4-5D6E-409C-BE32-E72D297353CC}">
                  <c16:uniqueId val="{00000018-C33F-4AED-B149-D51294515AC8}"/>
                </c:ext>
              </c:extLst>
            </c:dLbl>
            <c:dLbl>
              <c:idx val="1"/>
              <c:delete val="1"/>
              <c:extLst>
                <c:ext xmlns:c15="http://schemas.microsoft.com/office/drawing/2012/chart" uri="{CE6537A1-D6FC-4f65-9D91-7224C49458BB}"/>
                <c:ext xmlns:c16="http://schemas.microsoft.com/office/drawing/2014/chart" uri="{C3380CC4-5D6E-409C-BE32-E72D297353CC}">
                  <c16:uniqueId val="{00000019-C33F-4AED-B149-D51294515AC8}"/>
                </c:ext>
              </c:extLst>
            </c:dLbl>
            <c:dLbl>
              <c:idx val="2"/>
              <c:delete val="1"/>
              <c:extLst>
                <c:ext xmlns:c15="http://schemas.microsoft.com/office/drawing/2012/chart" uri="{CE6537A1-D6FC-4f65-9D91-7224C49458BB}"/>
                <c:ext xmlns:c16="http://schemas.microsoft.com/office/drawing/2014/chart" uri="{C3380CC4-5D6E-409C-BE32-E72D297353CC}">
                  <c16:uniqueId val="{0000001A-C33F-4AED-B149-D51294515AC8}"/>
                </c:ext>
              </c:extLst>
            </c:dLbl>
            <c:dLbl>
              <c:idx val="3"/>
              <c:delete val="1"/>
              <c:extLst>
                <c:ext xmlns:c15="http://schemas.microsoft.com/office/drawing/2012/chart" uri="{CE6537A1-D6FC-4f65-9D91-7224C49458BB}"/>
                <c:ext xmlns:c16="http://schemas.microsoft.com/office/drawing/2014/chart" uri="{C3380CC4-5D6E-409C-BE32-E72D297353CC}">
                  <c16:uniqueId val="{0000001B-C33F-4AED-B149-D51294515AC8}"/>
                </c:ext>
              </c:extLst>
            </c:dLbl>
            <c:dLbl>
              <c:idx val="4"/>
              <c:delete val="1"/>
              <c:extLst>
                <c:ext xmlns:c15="http://schemas.microsoft.com/office/drawing/2012/chart" uri="{CE6537A1-D6FC-4f65-9D91-7224C49458BB}"/>
                <c:ext xmlns:c16="http://schemas.microsoft.com/office/drawing/2014/chart" uri="{C3380CC4-5D6E-409C-BE32-E72D297353CC}">
                  <c16:uniqueId val="{0000001C-C33F-4AED-B149-D51294515AC8}"/>
                </c:ext>
              </c:extLst>
            </c:dLbl>
            <c:dLbl>
              <c:idx val="5"/>
              <c:delete val="1"/>
              <c:extLst>
                <c:ext xmlns:c15="http://schemas.microsoft.com/office/drawing/2012/chart" uri="{CE6537A1-D6FC-4f65-9D91-7224C49458BB}"/>
                <c:ext xmlns:c16="http://schemas.microsoft.com/office/drawing/2014/chart" uri="{C3380CC4-5D6E-409C-BE32-E72D297353CC}">
                  <c16:uniqueId val="{0000001D-C33F-4AED-B149-D51294515AC8}"/>
                </c:ext>
              </c:extLst>
            </c:dLbl>
            <c:dLbl>
              <c:idx val="6"/>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rgbClr val="FF0000"/>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1E-C33F-4AED-B149-D51294515AC8}"/>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'April Test Design and Execution'!$B$59:$H$59</c:f>
              <c:strCache>
                <c:ptCount val="7"/>
                <c:pt idx="0">
                  <c:v>ANBC</c:v>
                </c:pt>
                <c:pt idx="1">
                  <c:v>ASA</c:v>
                </c:pt>
                <c:pt idx="2">
                  <c:v>CNBC</c:v>
                </c:pt>
                <c:pt idx="3">
                  <c:v>CNBA</c:v>
                </c:pt>
                <c:pt idx="4">
                  <c:v>B2B</c:v>
                </c:pt>
                <c:pt idx="5">
                  <c:v>SAPI</c:v>
                </c:pt>
                <c:pt idx="6">
                  <c:v>Moss &amp; PHIN</c:v>
                </c:pt>
              </c:strCache>
            </c:strRef>
          </c:cat>
          <c:val>
            <c:numRef>
              <c:f>'April Test Design and Execution'!$B$66:$H$66</c:f>
              <c:numCache>
                <c:formatCode>General</c:formatCode>
                <c:ptCount val="7"/>
                <c:pt idx="0">
                  <c:v>4</c:v>
                </c:pt>
                <c:pt idx="1">
                  <c:v>4</c:v>
                </c:pt>
                <c:pt idx="2">
                  <c:v>4</c:v>
                </c:pt>
                <c:pt idx="3">
                  <c:v>4</c:v>
                </c:pt>
                <c:pt idx="4">
                  <c:v>4</c:v>
                </c:pt>
                <c:pt idx="5">
                  <c:v>4</c:v>
                </c:pt>
                <c:pt idx="6">
                  <c:v>4</c:v>
                </c:pt>
              </c:numCache>
            </c:numRef>
          </c:val>
          <c:smooth val="0"/>
          <c:extLst>
            <c:ext xmlns:c16="http://schemas.microsoft.com/office/drawing/2014/chart" uri="{C3380CC4-5D6E-409C-BE32-E72D297353CC}">
              <c16:uniqueId val="{0000001F-C33F-4AED-B149-D51294515AC8}"/>
            </c:ext>
          </c:extLst>
        </c:ser>
        <c:dLbls>
          <c:showLegendKey val="0"/>
          <c:showVal val="0"/>
          <c:showCatName val="0"/>
          <c:showSerName val="0"/>
          <c:showPercent val="0"/>
          <c:showBubbleSize val="0"/>
        </c:dLbls>
        <c:marker val="1"/>
        <c:smooth val="0"/>
        <c:axId val="246121135"/>
        <c:axId val="257371807"/>
      </c:lineChart>
      <c:catAx>
        <c:axId val="246121135"/>
        <c:scaling>
          <c:orientation val="minMax"/>
        </c:scaling>
        <c:delete val="0"/>
        <c:axPos val="b"/>
        <c:numFmt formatCode="General" sourceLinked="1"/>
        <c:majorTickMark val="none"/>
        <c:minorTickMark val="none"/>
        <c:tickLblPos val="nextTo"/>
        <c:spPr>
          <a:noFill/>
          <a:ln w="9525" cap="flat" cmpd="sng" algn="ctr">
            <a:solidFill>
              <a:srgbClr val="EF7014">
                <a:lumMod val="50000"/>
              </a:srgb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57371807"/>
        <c:crosses val="autoZero"/>
        <c:auto val="1"/>
        <c:lblAlgn val="ctr"/>
        <c:lblOffset val="100"/>
        <c:noMultiLvlLbl val="0"/>
      </c:catAx>
      <c:valAx>
        <c:axId val="257371807"/>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Calibri" panose="020F0502020204030204" pitchFamily="34" charset="0"/>
                  </a:defRPr>
                </a:pPr>
                <a:r>
                  <a:rPr lang="en-IN" sz="1400" b="1">
                    <a:solidFill>
                      <a:schemeClr val="bg1"/>
                    </a:solidFill>
                    <a:latin typeface="+mn-lt"/>
                    <a:cs typeface="Calibri" panose="020F0502020204030204" pitchFamily="34" charset="0"/>
                  </a:rPr>
                  <a:t>Test Execution Productivity</a:t>
                </a:r>
              </a:p>
            </c:rich>
          </c:tx>
          <c:layout>
            <c:manualLayout>
              <c:xMode val="edge"/>
              <c:yMode val="edge"/>
              <c:x val="2.484471216398952E-3"/>
              <c:y val="6.3933806697196699E-2"/>
            </c:manualLayout>
          </c:layout>
          <c:overlay val="0"/>
          <c:spPr>
            <a:solidFill>
              <a:schemeClr val="accent2">
                <a:lumMod val="50000"/>
              </a:schemeClr>
            </a:solid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Calibri" panose="020F050202020403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46121135"/>
        <c:crosses val="autoZero"/>
        <c:crossBetween val="between"/>
        <c:majorUnit val="2"/>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w="28575">
      <a:solidFill>
        <a:srgbClr val="3773CA">
          <a:lumMod val="50000"/>
        </a:srgbClr>
      </a:solidFill>
    </a:ln>
    <a:effectLst/>
  </c:spPr>
  <c:txPr>
    <a:bodyPr/>
    <a:lstStyle/>
    <a:p>
      <a:pPr>
        <a:defRPr/>
      </a:pPr>
      <a:endParaRPr lang="en-US"/>
    </a:p>
  </c:txPr>
  <c:externalData r:id="rId4">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1" i="0" u="none" strike="noStrike" kern="1200" spc="0" baseline="0">
                <a:solidFill>
                  <a:schemeClr val="tx2"/>
                </a:solidFill>
                <a:latin typeface="Calibri" panose="020F0502020204030204" pitchFamily="34" charset="0"/>
                <a:ea typeface="+mn-ea"/>
                <a:cs typeface="Calibri" panose="020F0502020204030204" pitchFamily="34" charset="0"/>
              </a:defRPr>
            </a:pPr>
            <a:r>
              <a:rPr lang="en-US"/>
              <a:t>Bugs Trend</a:t>
            </a:r>
          </a:p>
        </c:rich>
      </c:tx>
      <c:layout/>
      <c:overlay val="0"/>
      <c:spPr>
        <a:noFill/>
        <a:ln>
          <a:noFill/>
        </a:ln>
        <a:effectLst/>
      </c:spPr>
      <c:txPr>
        <a:bodyPr rot="0" spcFirstLastPara="1" vertOverflow="ellipsis" vert="horz" wrap="square" anchor="ctr" anchorCtr="1"/>
        <a:lstStyle/>
        <a:p>
          <a:pPr>
            <a:defRPr sz="1680" b="1" i="0" u="none" strike="noStrike" kern="1200" spc="0" baseline="0">
              <a:solidFill>
                <a:schemeClr val="tx2"/>
              </a:solidFill>
              <a:latin typeface="Calibri" panose="020F0502020204030204" pitchFamily="34" charset="0"/>
              <a:ea typeface="+mn-ea"/>
              <a:cs typeface="Calibri" panose="020F0502020204030204" pitchFamily="34" charset="0"/>
            </a:defRPr>
          </a:pPr>
          <a:endParaRPr lang="en-US"/>
        </a:p>
      </c:txPr>
    </c:title>
    <c:autoTitleDeleted val="0"/>
    <c:plotArea>
      <c:layout/>
      <c:barChart>
        <c:barDir val="col"/>
        <c:grouping val="clustered"/>
        <c:varyColors val="0"/>
        <c:ser>
          <c:idx val="0"/>
          <c:order val="0"/>
          <c:tx>
            <c:strRef>
              <c:f>'Bugs reported'!$D$30</c:f>
              <c:strCache>
                <c:ptCount val="1"/>
                <c:pt idx="0">
                  <c:v>Functional testing/ Stabilization</c:v>
                </c:pt>
              </c:strCache>
            </c:strRef>
          </c:tx>
          <c:spPr>
            <a:solidFill>
              <a:schemeClr val="accent5">
                <a:lumMod val="50000"/>
              </a:schemeClr>
            </a:solidFill>
            <a:ln>
              <a:noFill/>
            </a:ln>
            <a:effectLst/>
          </c:spPr>
          <c:invertIfNegative val="0"/>
          <c:dLbls>
            <c:spPr>
              <a:noFill/>
              <a:ln>
                <a:noFill/>
              </a:ln>
              <a:effectLst/>
            </c:spPr>
            <c:txPr>
              <a:bodyPr rot="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'Bugs reported'!$C$31:$C$33</c:f>
              <c:strCache>
                <c:ptCount val="3"/>
                <c:pt idx="0">
                  <c:v>SSP-Core</c:v>
                </c:pt>
                <c:pt idx="1">
                  <c:v>SAPI-UPM</c:v>
                </c:pt>
                <c:pt idx="2">
                  <c:v>SSP-UPM</c:v>
                </c:pt>
              </c:strCache>
            </c:strRef>
          </c:cat>
          <c:val>
            <c:numRef>
              <c:f>'Bugs reported'!$D$31:$D$33</c:f>
              <c:numCache>
                <c:formatCode>General</c:formatCode>
                <c:ptCount val="3"/>
                <c:pt idx="0">
                  <c:v>16</c:v>
                </c:pt>
                <c:pt idx="1">
                  <c:v>0</c:v>
                </c:pt>
                <c:pt idx="2">
                  <c:v>0</c:v>
                </c:pt>
              </c:numCache>
            </c:numRef>
          </c:val>
          <c:extLst>
            <c:ext xmlns:c16="http://schemas.microsoft.com/office/drawing/2014/chart" uri="{C3380CC4-5D6E-409C-BE32-E72D297353CC}">
              <c16:uniqueId val="{00000000-502B-4363-A3BF-36C8F57695A0}"/>
            </c:ext>
          </c:extLst>
        </c:ser>
        <c:ser>
          <c:idx val="1"/>
          <c:order val="1"/>
          <c:tx>
            <c:strRef>
              <c:f>'Bugs reported'!$E$30</c:f>
              <c:strCache>
                <c:ptCount val="1"/>
                <c:pt idx="0">
                  <c:v>Regression Bugs</c:v>
                </c:pt>
              </c:strCache>
            </c:strRef>
          </c:tx>
          <c:spPr>
            <a:solidFill>
              <a:srgbClr val="FFC000"/>
            </a:solidFill>
            <a:ln>
              <a:noFill/>
            </a:ln>
            <a:effectLst/>
          </c:spPr>
          <c:invertIfNegative val="0"/>
          <c:dLbls>
            <c:spPr>
              <a:noFill/>
              <a:ln>
                <a:noFill/>
              </a:ln>
              <a:effectLst/>
            </c:spPr>
            <c:txPr>
              <a:bodyPr rot="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'Bugs reported'!$C$31:$C$33</c:f>
              <c:strCache>
                <c:ptCount val="3"/>
                <c:pt idx="0">
                  <c:v>SSP-Core</c:v>
                </c:pt>
                <c:pt idx="1">
                  <c:v>SAPI-UPM</c:v>
                </c:pt>
                <c:pt idx="2">
                  <c:v>SSP-UPM</c:v>
                </c:pt>
              </c:strCache>
            </c:strRef>
          </c:cat>
          <c:val>
            <c:numRef>
              <c:f>'Bugs reported'!$E$31:$E$33</c:f>
              <c:numCache>
                <c:formatCode>General</c:formatCode>
                <c:ptCount val="3"/>
                <c:pt idx="0">
                  <c:v>4</c:v>
                </c:pt>
                <c:pt idx="1">
                  <c:v>0</c:v>
                </c:pt>
                <c:pt idx="2">
                  <c:v>0</c:v>
                </c:pt>
              </c:numCache>
            </c:numRef>
          </c:val>
          <c:extLst>
            <c:ext xmlns:c16="http://schemas.microsoft.com/office/drawing/2014/chart" uri="{C3380CC4-5D6E-409C-BE32-E72D297353CC}">
              <c16:uniqueId val="{00000001-502B-4363-A3BF-36C8F57695A0}"/>
            </c:ext>
          </c:extLst>
        </c:ser>
        <c:dLbls>
          <c:dLblPos val="outEnd"/>
          <c:showLegendKey val="0"/>
          <c:showVal val="1"/>
          <c:showCatName val="0"/>
          <c:showSerName val="0"/>
          <c:showPercent val="0"/>
          <c:showBubbleSize val="0"/>
        </c:dLbls>
        <c:gapWidth val="219"/>
        <c:overlap val="-27"/>
        <c:axId val="419725104"/>
        <c:axId val="419719856"/>
      </c:barChart>
      <c:catAx>
        <c:axId val="4197251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crossAx val="419719856"/>
        <c:crosses val="autoZero"/>
        <c:auto val="1"/>
        <c:lblAlgn val="ctr"/>
        <c:lblOffset val="100"/>
        <c:noMultiLvlLbl val="0"/>
      </c:catAx>
      <c:valAx>
        <c:axId val="419719856"/>
        <c:scaling>
          <c:orientation val="minMax"/>
        </c:scaling>
        <c:delete val="0"/>
        <c:axPos val="l"/>
        <c:majorGridlines>
          <c:spPr>
            <a:ln w="9525" cap="flat" cmpd="sng" algn="ctr">
              <a:solidFill>
                <a:schemeClr val="tx1">
                  <a:lumMod val="15000"/>
                  <a:lumOff val="85000"/>
                </a:schemeClr>
              </a:solidFill>
              <a:round/>
            </a:ln>
            <a:effectLst/>
          </c:spPr>
        </c:majorGridlines>
        <c:title>
          <c:layout/>
          <c:overlay val="0"/>
          <c:spPr>
            <a:noFill/>
            <a:ln>
              <a:noFill/>
            </a:ln>
            <a:effectLst/>
          </c:spPr>
          <c:txPr>
            <a:bodyPr rot="-540000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crossAx val="419725104"/>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400" b="1" i="0" u="none" strike="noStrike" kern="1200" baseline="0">
                <a:solidFill>
                  <a:schemeClr val="tx2"/>
                </a:solidFill>
                <a:latin typeface="Calibri" panose="020F0502020204030204" pitchFamily="34" charset="0"/>
                <a:ea typeface="+mn-ea"/>
                <a:cs typeface="Calibri" panose="020F0502020204030204" pitchFamily="34" charset="0"/>
              </a:defRPr>
            </a:pPr>
            <a:endParaRPr lang="en-US"/>
          </a:p>
        </c:txPr>
      </c:dTable>
      <c:spPr>
        <a:noFill/>
        <a:ln>
          <a:noFill/>
        </a:ln>
        <a:effectLst/>
      </c:spPr>
    </c:plotArea>
    <c:plotVisOnly val="1"/>
    <c:dispBlanksAs val="gap"/>
    <c:showDLblsOverMax val="0"/>
  </c:chart>
  <c:spPr>
    <a:solidFill>
      <a:schemeClr val="tx1">
        <a:lumMod val="25000"/>
        <a:lumOff val="75000"/>
      </a:schemeClr>
    </a:solidFill>
    <a:ln>
      <a:solidFill>
        <a:schemeClr val="tx1"/>
      </a:solidFill>
    </a:ln>
    <a:effectLst/>
  </c:spPr>
  <c:txPr>
    <a:bodyPr/>
    <a:lstStyle/>
    <a:p>
      <a:pPr>
        <a:defRPr sz="1400" b="1">
          <a:solidFill>
            <a:schemeClr val="tx2"/>
          </a:solidFill>
          <a:latin typeface="Calibri" panose="020F0502020204030204" pitchFamily="34" charset="0"/>
          <a:cs typeface="Calibri" panose="020F050202020403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IN" sz="1400" b="1" i="0" baseline="0" dirty="0">
                <a:solidFill>
                  <a:schemeClr val="bg1"/>
                </a:solidFill>
                <a:effectLst/>
              </a:rPr>
              <a:t>Regression </a:t>
            </a:r>
            <a:r>
              <a:rPr lang="en-IN" sz="1400" b="1" i="0" baseline="0" dirty="0">
                <a:solidFill>
                  <a:schemeClr val="bg1"/>
                </a:solidFill>
                <a:effectLst/>
                <a:latin typeface="Arial" panose="020B0604020202020204" pitchFamily="34" charset="0"/>
                <a:cs typeface="Arial" panose="020B0604020202020204" pitchFamily="34" charset="0"/>
              </a:rPr>
              <a:t>Trends</a:t>
            </a:r>
            <a:r>
              <a:rPr lang="en-IN" sz="1400" b="1" i="0" baseline="0" dirty="0">
                <a:solidFill>
                  <a:schemeClr val="bg1"/>
                </a:solidFill>
                <a:effectLst/>
              </a:rPr>
              <a:t> Application Wise Year -To- Date</a:t>
            </a:r>
            <a:endParaRPr lang="en-US" sz="1400" dirty="0">
              <a:solidFill>
                <a:schemeClr val="bg1"/>
              </a:solidFill>
              <a:effectLst/>
            </a:endParaRPr>
          </a:p>
        </c:rich>
      </c:tx>
      <c:layout>
        <c:manualLayout>
          <c:xMode val="edge"/>
          <c:yMode val="edge"/>
          <c:x val="0.34540760432465456"/>
          <c:y val="0"/>
        </c:manualLayout>
      </c:layout>
      <c:overlay val="0"/>
      <c:spPr>
        <a:solidFill>
          <a:srgbClr val="3773CA">
            <a:lumMod val="50000"/>
          </a:srgbClr>
        </a:solidFill>
        <a:ln>
          <a:solidFill>
            <a:srgbClr val="3773CA">
              <a:lumMod val="50000"/>
            </a:srgbClr>
          </a:solidFill>
        </a:ln>
        <a:effectLst/>
        <a:scene3d>
          <a:camera prst="orthographicFront"/>
          <a:lightRig rig="threePt" dir="t"/>
        </a:scene3d>
        <a:sp3d>
          <a:bevelT w="190500" h="38100"/>
        </a:sp3d>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lotArea>
      <c:layout>
        <c:manualLayout>
          <c:layoutTarget val="inner"/>
          <c:xMode val="edge"/>
          <c:yMode val="edge"/>
          <c:x val="0.1097137278402555"/>
          <c:y val="0.12375097284580329"/>
          <c:w val="0.85716211500850525"/>
          <c:h val="0.43473179732037748"/>
        </c:manualLayout>
      </c:layout>
      <c:lineChart>
        <c:grouping val="standard"/>
        <c:varyColors val="0"/>
        <c:ser>
          <c:idx val="0"/>
          <c:order val="0"/>
          <c:tx>
            <c:strRef>
              <c:f>'Regression Year To Date All App'!$A$2</c:f>
              <c:strCache>
                <c:ptCount val="1"/>
                <c:pt idx="0">
                  <c:v>ANBC</c:v>
                </c:pt>
              </c:strCache>
            </c:strRef>
          </c:tx>
          <c:spPr>
            <a:ln w="28575" cap="rnd">
              <a:solidFill>
                <a:schemeClr val="accent1"/>
              </a:solidFill>
              <a:round/>
            </a:ln>
            <a:effectLst/>
          </c:spPr>
          <c:marker>
            <c:symbol val="none"/>
          </c:marker>
          <c:cat>
            <c:strRef>
              <c:f>'Regression Year To Date All App'!$B$1:$J$1</c:f>
              <c:strCache>
                <c:ptCount val="9"/>
                <c:pt idx="0">
                  <c:v>October 12 2019 AR</c:v>
                </c:pt>
                <c:pt idx="1">
                  <c:v>November 3 2019 AR</c:v>
                </c:pt>
                <c:pt idx="2">
                  <c:v>November 23 2019 AR</c:v>
                </c:pt>
                <c:pt idx="3">
                  <c:v>December 12 2019 AR</c:v>
                </c:pt>
                <c:pt idx="4">
                  <c:v>January 9 2020 AR</c:v>
                </c:pt>
                <c:pt idx="5">
                  <c:v>January 30 2020 AR</c:v>
                </c:pt>
                <c:pt idx="6">
                  <c:v>February 20 2020 AR</c:v>
                </c:pt>
                <c:pt idx="7">
                  <c:v>March 12 2020 AR</c:v>
                </c:pt>
                <c:pt idx="8">
                  <c:v>April 9 2020 AR</c:v>
                </c:pt>
              </c:strCache>
            </c:strRef>
          </c:cat>
          <c:val>
            <c:numRef>
              <c:f>'Regression Year To Date All App'!$B$2:$J$2</c:f>
              <c:numCache>
                <c:formatCode>0%</c:formatCode>
                <c:ptCount val="9"/>
                <c:pt idx="0">
                  <c:v>0.91</c:v>
                </c:pt>
                <c:pt idx="1">
                  <c:v>0.92</c:v>
                </c:pt>
                <c:pt idx="2">
                  <c:v>0.94</c:v>
                </c:pt>
                <c:pt idx="3">
                  <c:v>0.98</c:v>
                </c:pt>
                <c:pt idx="4">
                  <c:v>0.99</c:v>
                </c:pt>
                <c:pt idx="5">
                  <c:v>0.96</c:v>
                </c:pt>
                <c:pt idx="6">
                  <c:v>0.98</c:v>
                </c:pt>
                <c:pt idx="7">
                  <c:v>0.98</c:v>
                </c:pt>
                <c:pt idx="8">
                  <c:v>0.97</c:v>
                </c:pt>
              </c:numCache>
            </c:numRef>
          </c:val>
          <c:smooth val="0"/>
          <c:extLst>
            <c:ext xmlns:c16="http://schemas.microsoft.com/office/drawing/2014/chart" uri="{C3380CC4-5D6E-409C-BE32-E72D297353CC}">
              <c16:uniqueId val="{00000000-84B1-44A9-9FB6-D0826CA1C505}"/>
            </c:ext>
          </c:extLst>
        </c:ser>
        <c:ser>
          <c:idx val="1"/>
          <c:order val="1"/>
          <c:tx>
            <c:strRef>
              <c:f>'Regression Year To Date All App'!$A$3</c:f>
              <c:strCache>
                <c:ptCount val="1"/>
                <c:pt idx="0">
                  <c:v>ANBC-Bundling</c:v>
                </c:pt>
              </c:strCache>
            </c:strRef>
          </c:tx>
          <c:spPr>
            <a:ln w="28575" cap="rnd">
              <a:solidFill>
                <a:schemeClr val="accent2"/>
              </a:solidFill>
              <a:round/>
            </a:ln>
            <a:effectLst/>
          </c:spPr>
          <c:marker>
            <c:symbol val="none"/>
          </c:marker>
          <c:cat>
            <c:strRef>
              <c:f>'Regression Year To Date All App'!$B$1:$J$1</c:f>
              <c:strCache>
                <c:ptCount val="9"/>
                <c:pt idx="0">
                  <c:v>October 12 2019 AR</c:v>
                </c:pt>
                <c:pt idx="1">
                  <c:v>November 3 2019 AR</c:v>
                </c:pt>
                <c:pt idx="2">
                  <c:v>November 23 2019 AR</c:v>
                </c:pt>
                <c:pt idx="3">
                  <c:v>December 12 2019 AR</c:v>
                </c:pt>
                <c:pt idx="4">
                  <c:v>January 9 2020 AR</c:v>
                </c:pt>
                <c:pt idx="5">
                  <c:v>January 30 2020 AR</c:v>
                </c:pt>
                <c:pt idx="6">
                  <c:v>February 20 2020 AR</c:v>
                </c:pt>
                <c:pt idx="7">
                  <c:v>March 12 2020 AR</c:v>
                </c:pt>
                <c:pt idx="8">
                  <c:v>April 9 2020 AR</c:v>
                </c:pt>
              </c:strCache>
            </c:strRef>
          </c:cat>
          <c:val>
            <c:numRef>
              <c:f>'Regression Year To Date All App'!$B$3:$J$3</c:f>
              <c:numCache>
                <c:formatCode>0%</c:formatCode>
                <c:ptCount val="9"/>
                <c:pt idx="0">
                  <c:v>0.5</c:v>
                </c:pt>
                <c:pt idx="1">
                  <c:v>0.85</c:v>
                </c:pt>
                <c:pt idx="2">
                  <c:v>0.88</c:v>
                </c:pt>
                <c:pt idx="3">
                  <c:v>0.92</c:v>
                </c:pt>
                <c:pt idx="4">
                  <c:v>0.92</c:v>
                </c:pt>
                <c:pt idx="5">
                  <c:v>1</c:v>
                </c:pt>
                <c:pt idx="6">
                  <c:v>0.99</c:v>
                </c:pt>
                <c:pt idx="7">
                  <c:v>0.99</c:v>
                </c:pt>
                <c:pt idx="8">
                  <c:v>1</c:v>
                </c:pt>
              </c:numCache>
            </c:numRef>
          </c:val>
          <c:smooth val="0"/>
          <c:extLst>
            <c:ext xmlns:c16="http://schemas.microsoft.com/office/drawing/2014/chart" uri="{C3380CC4-5D6E-409C-BE32-E72D297353CC}">
              <c16:uniqueId val="{00000001-84B1-44A9-9FB6-D0826CA1C505}"/>
            </c:ext>
          </c:extLst>
        </c:ser>
        <c:ser>
          <c:idx val="2"/>
          <c:order val="2"/>
          <c:tx>
            <c:strRef>
              <c:f>'Regression Year To Date All App'!$A$4</c:f>
              <c:strCache>
                <c:ptCount val="1"/>
                <c:pt idx="0">
                  <c:v>ASA</c:v>
                </c:pt>
              </c:strCache>
            </c:strRef>
          </c:tx>
          <c:spPr>
            <a:ln w="28575" cap="rnd">
              <a:solidFill>
                <a:schemeClr val="accent3"/>
              </a:solidFill>
              <a:round/>
            </a:ln>
            <a:effectLst/>
          </c:spPr>
          <c:marker>
            <c:symbol val="none"/>
          </c:marker>
          <c:cat>
            <c:strRef>
              <c:f>'Regression Year To Date All App'!$B$1:$J$1</c:f>
              <c:strCache>
                <c:ptCount val="9"/>
                <c:pt idx="0">
                  <c:v>October 12 2019 AR</c:v>
                </c:pt>
                <c:pt idx="1">
                  <c:v>November 3 2019 AR</c:v>
                </c:pt>
                <c:pt idx="2">
                  <c:v>November 23 2019 AR</c:v>
                </c:pt>
                <c:pt idx="3">
                  <c:v>December 12 2019 AR</c:v>
                </c:pt>
                <c:pt idx="4">
                  <c:v>January 9 2020 AR</c:v>
                </c:pt>
                <c:pt idx="5">
                  <c:v>January 30 2020 AR</c:v>
                </c:pt>
                <c:pt idx="6">
                  <c:v>February 20 2020 AR</c:v>
                </c:pt>
                <c:pt idx="7">
                  <c:v>March 12 2020 AR</c:v>
                </c:pt>
                <c:pt idx="8">
                  <c:v>April 9 2020 AR</c:v>
                </c:pt>
              </c:strCache>
            </c:strRef>
          </c:cat>
          <c:val>
            <c:numRef>
              <c:f>'Regression Year To Date All App'!$B$4:$J$4</c:f>
              <c:numCache>
                <c:formatCode>0%</c:formatCode>
                <c:ptCount val="9"/>
                <c:pt idx="0">
                  <c:v>0.88</c:v>
                </c:pt>
                <c:pt idx="1">
                  <c:v>0.92</c:v>
                </c:pt>
                <c:pt idx="2">
                  <c:v>0.93</c:v>
                </c:pt>
                <c:pt idx="3">
                  <c:v>0.98</c:v>
                </c:pt>
                <c:pt idx="4">
                  <c:v>0.96</c:v>
                </c:pt>
                <c:pt idx="5">
                  <c:v>0.97</c:v>
                </c:pt>
                <c:pt idx="6">
                  <c:v>0.99</c:v>
                </c:pt>
                <c:pt idx="7">
                  <c:v>0.96</c:v>
                </c:pt>
                <c:pt idx="8">
                  <c:v>0.98499999999999999</c:v>
                </c:pt>
              </c:numCache>
            </c:numRef>
          </c:val>
          <c:smooth val="0"/>
          <c:extLst xmlns:c15="http://schemas.microsoft.com/office/drawing/2012/chart">
            <c:ext xmlns:c16="http://schemas.microsoft.com/office/drawing/2014/chart" uri="{C3380CC4-5D6E-409C-BE32-E72D297353CC}">
              <c16:uniqueId val="{00000002-84B1-44A9-9FB6-D0826CA1C505}"/>
            </c:ext>
          </c:extLst>
        </c:ser>
        <c:ser>
          <c:idx val="3"/>
          <c:order val="3"/>
          <c:tx>
            <c:strRef>
              <c:f>'Regression Year To Date All App'!$A$5</c:f>
              <c:strCache>
                <c:ptCount val="1"/>
                <c:pt idx="0">
                  <c:v>ASA-Bundling</c:v>
                </c:pt>
              </c:strCache>
            </c:strRef>
          </c:tx>
          <c:spPr>
            <a:ln w="28575" cap="rnd">
              <a:solidFill>
                <a:schemeClr val="accent4"/>
              </a:solidFill>
              <a:round/>
            </a:ln>
            <a:effectLst/>
          </c:spPr>
          <c:marker>
            <c:symbol val="none"/>
          </c:marker>
          <c:cat>
            <c:strRef>
              <c:f>'Regression Year To Date All App'!$B$1:$J$1</c:f>
              <c:strCache>
                <c:ptCount val="9"/>
                <c:pt idx="0">
                  <c:v>October 12 2019 AR</c:v>
                </c:pt>
                <c:pt idx="1">
                  <c:v>November 3 2019 AR</c:v>
                </c:pt>
                <c:pt idx="2">
                  <c:v>November 23 2019 AR</c:v>
                </c:pt>
                <c:pt idx="3">
                  <c:v>December 12 2019 AR</c:v>
                </c:pt>
                <c:pt idx="4">
                  <c:v>January 9 2020 AR</c:v>
                </c:pt>
                <c:pt idx="5">
                  <c:v>January 30 2020 AR</c:v>
                </c:pt>
                <c:pt idx="6">
                  <c:v>February 20 2020 AR</c:v>
                </c:pt>
                <c:pt idx="7">
                  <c:v>March 12 2020 AR</c:v>
                </c:pt>
                <c:pt idx="8">
                  <c:v>April 9 2020 AR</c:v>
                </c:pt>
              </c:strCache>
            </c:strRef>
          </c:cat>
          <c:val>
            <c:numRef>
              <c:f>'Regression Year To Date All App'!$B$5:$J$5</c:f>
              <c:numCache>
                <c:formatCode>0%</c:formatCode>
                <c:ptCount val="9"/>
                <c:pt idx="0">
                  <c:v>0.6</c:v>
                </c:pt>
                <c:pt idx="1">
                  <c:v>0.8</c:v>
                </c:pt>
                <c:pt idx="2">
                  <c:v>0.86</c:v>
                </c:pt>
                <c:pt idx="3">
                  <c:v>0.9</c:v>
                </c:pt>
                <c:pt idx="4">
                  <c:v>0.92</c:v>
                </c:pt>
                <c:pt idx="5">
                  <c:v>0.93</c:v>
                </c:pt>
                <c:pt idx="6">
                  <c:v>1</c:v>
                </c:pt>
                <c:pt idx="7">
                  <c:v>0.95</c:v>
                </c:pt>
                <c:pt idx="8">
                  <c:v>1</c:v>
                </c:pt>
              </c:numCache>
            </c:numRef>
          </c:val>
          <c:smooth val="0"/>
          <c:extLst>
            <c:ext xmlns:c16="http://schemas.microsoft.com/office/drawing/2014/chart" uri="{C3380CC4-5D6E-409C-BE32-E72D297353CC}">
              <c16:uniqueId val="{00000003-84B1-44A9-9FB6-D0826CA1C505}"/>
            </c:ext>
          </c:extLst>
        </c:ser>
        <c:ser>
          <c:idx val="4"/>
          <c:order val="4"/>
          <c:tx>
            <c:strRef>
              <c:f>'Regression Year To Date All App'!$A$6</c:f>
              <c:strCache>
                <c:ptCount val="1"/>
                <c:pt idx="0">
                  <c:v>B2B</c:v>
                </c:pt>
              </c:strCache>
            </c:strRef>
          </c:tx>
          <c:spPr>
            <a:ln w="28575" cap="rnd">
              <a:solidFill>
                <a:schemeClr val="accent5"/>
              </a:solidFill>
              <a:round/>
            </a:ln>
            <a:effectLst/>
          </c:spPr>
          <c:marker>
            <c:symbol val="none"/>
          </c:marker>
          <c:cat>
            <c:strRef>
              <c:f>'Regression Year To Date All App'!$B$1:$J$1</c:f>
              <c:strCache>
                <c:ptCount val="9"/>
                <c:pt idx="0">
                  <c:v>October 12 2019 AR</c:v>
                </c:pt>
                <c:pt idx="1">
                  <c:v>November 3 2019 AR</c:v>
                </c:pt>
                <c:pt idx="2">
                  <c:v>November 23 2019 AR</c:v>
                </c:pt>
                <c:pt idx="3">
                  <c:v>December 12 2019 AR</c:v>
                </c:pt>
                <c:pt idx="4">
                  <c:v>January 9 2020 AR</c:v>
                </c:pt>
                <c:pt idx="5">
                  <c:v>January 30 2020 AR</c:v>
                </c:pt>
                <c:pt idx="6">
                  <c:v>February 20 2020 AR</c:v>
                </c:pt>
                <c:pt idx="7">
                  <c:v>March 12 2020 AR</c:v>
                </c:pt>
                <c:pt idx="8">
                  <c:v>April 9 2020 AR</c:v>
                </c:pt>
              </c:strCache>
            </c:strRef>
          </c:cat>
          <c:val>
            <c:numRef>
              <c:f>'Regression Year To Date All App'!$B$6:$J$6</c:f>
              <c:numCache>
                <c:formatCode>0%</c:formatCode>
                <c:ptCount val="9"/>
                <c:pt idx="0">
                  <c:v>0.8</c:v>
                </c:pt>
                <c:pt idx="1">
                  <c:v>0.9</c:v>
                </c:pt>
                <c:pt idx="2">
                  <c:v>0.9</c:v>
                </c:pt>
                <c:pt idx="3">
                  <c:v>0.98</c:v>
                </c:pt>
                <c:pt idx="4">
                  <c:v>0.95</c:v>
                </c:pt>
                <c:pt idx="5">
                  <c:v>0.92</c:v>
                </c:pt>
                <c:pt idx="6">
                  <c:v>1</c:v>
                </c:pt>
                <c:pt idx="7">
                  <c:v>1</c:v>
                </c:pt>
                <c:pt idx="8">
                  <c:v>0.99</c:v>
                </c:pt>
              </c:numCache>
            </c:numRef>
          </c:val>
          <c:smooth val="0"/>
          <c:extLst>
            <c:ext xmlns:c16="http://schemas.microsoft.com/office/drawing/2014/chart" uri="{C3380CC4-5D6E-409C-BE32-E72D297353CC}">
              <c16:uniqueId val="{00000004-84B1-44A9-9FB6-D0826CA1C505}"/>
            </c:ext>
          </c:extLst>
        </c:ser>
        <c:ser>
          <c:idx val="5"/>
          <c:order val="5"/>
          <c:tx>
            <c:strRef>
              <c:f>'Regression Year To Date All App'!$A$7</c:f>
              <c:strCache>
                <c:ptCount val="1"/>
                <c:pt idx="0">
                  <c:v>CNBA</c:v>
                </c:pt>
              </c:strCache>
            </c:strRef>
          </c:tx>
          <c:spPr>
            <a:ln w="28575" cap="rnd">
              <a:solidFill>
                <a:schemeClr val="accent6"/>
              </a:solidFill>
              <a:round/>
            </a:ln>
            <a:effectLst/>
          </c:spPr>
          <c:marker>
            <c:symbol val="none"/>
          </c:marker>
          <c:cat>
            <c:strRef>
              <c:f>'Regression Year To Date All App'!$B$1:$J$1</c:f>
              <c:strCache>
                <c:ptCount val="9"/>
                <c:pt idx="0">
                  <c:v>October 12 2019 AR</c:v>
                </c:pt>
                <c:pt idx="1">
                  <c:v>November 3 2019 AR</c:v>
                </c:pt>
                <c:pt idx="2">
                  <c:v>November 23 2019 AR</c:v>
                </c:pt>
                <c:pt idx="3">
                  <c:v>December 12 2019 AR</c:v>
                </c:pt>
                <c:pt idx="4">
                  <c:v>January 9 2020 AR</c:v>
                </c:pt>
                <c:pt idx="5">
                  <c:v>January 30 2020 AR</c:v>
                </c:pt>
                <c:pt idx="6">
                  <c:v>February 20 2020 AR</c:v>
                </c:pt>
                <c:pt idx="7">
                  <c:v>March 12 2020 AR</c:v>
                </c:pt>
                <c:pt idx="8">
                  <c:v>April 9 2020 AR</c:v>
                </c:pt>
              </c:strCache>
            </c:strRef>
          </c:cat>
          <c:val>
            <c:numRef>
              <c:f>'Regression Year To Date All App'!$B$7:$J$7</c:f>
              <c:numCache>
                <c:formatCode>0%</c:formatCode>
                <c:ptCount val="9"/>
                <c:pt idx="0">
                  <c:v>0.93</c:v>
                </c:pt>
                <c:pt idx="1">
                  <c:v>0.95</c:v>
                </c:pt>
                <c:pt idx="2">
                  <c:v>0.95</c:v>
                </c:pt>
                <c:pt idx="3">
                  <c:v>0.98</c:v>
                </c:pt>
                <c:pt idx="4">
                  <c:v>0.99</c:v>
                </c:pt>
                <c:pt idx="5">
                  <c:v>0.98</c:v>
                </c:pt>
                <c:pt idx="6">
                  <c:v>0.98</c:v>
                </c:pt>
                <c:pt idx="7">
                  <c:v>0.99</c:v>
                </c:pt>
                <c:pt idx="8">
                  <c:v>0.995</c:v>
                </c:pt>
              </c:numCache>
            </c:numRef>
          </c:val>
          <c:smooth val="0"/>
          <c:extLst>
            <c:ext xmlns:c16="http://schemas.microsoft.com/office/drawing/2014/chart" uri="{C3380CC4-5D6E-409C-BE32-E72D297353CC}">
              <c16:uniqueId val="{00000005-84B1-44A9-9FB6-D0826CA1C505}"/>
            </c:ext>
          </c:extLst>
        </c:ser>
        <c:ser>
          <c:idx val="6"/>
          <c:order val="6"/>
          <c:tx>
            <c:strRef>
              <c:f>'Regression Year To Date All App'!$A$8</c:f>
              <c:strCache>
                <c:ptCount val="1"/>
                <c:pt idx="0">
                  <c:v>CNBC</c:v>
                </c:pt>
              </c:strCache>
            </c:strRef>
          </c:tx>
          <c:spPr>
            <a:ln w="28575" cap="rnd">
              <a:solidFill>
                <a:schemeClr val="accent1">
                  <a:lumMod val="60000"/>
                </a:schemeClr>
              </a:solidFill>
              <a:round/>
            </a:ln>
            <a:effectLst/>
          </c:spPr>
          <c:marker>
            <c:symbol val="none"/>
          </c:marker>
          <c:cat>
            <c:strRef>
              <c:f>'Regression Year To Date All App'!$B$1:$J$1</c:f>
              <c:strCache>
                <c:ptCount val="9"/>
                <c:pt idx="0">
                  <c:v>October 12 2019 AR</c:v>
                </c:pt>
                <c:pt idx="1">
                  <c:v>November 3 2019 AR</c:v>
                </c:pt>
                <c:pt idx="2">
                  <c:v>November 23 2019 AR</c:v>
                </c:pt>
                <c:pt idx="3">
                  <c:v>December 12 2019 AR</c:v>
                </c:pt>
                <c:pt idx="4">
                  <c:v>January 9 2020 AR</c:v>
                </c:pt>
                <c:pt idx="5">
                  <c:v>January 30 2020 AR</c:v>
                </c:pt>
                <c:pt idx="6">
                  <c:v>February 20 2020 AR</c:v>
                </c:pt>
                <c:pt idx="7">
                  <c:v>March 12 2020 AR</c:v>
                </c:pt>
                <c:pt idx="8">
                  <c:v>April 9 2020 AR</c:v>
                </c:pt>
              </c:strCache>
            </c:strRef>
          </c:cat>
          <c:val>
            <c:numRef>
              <c:f>'Regression Year To Date All App'!$B$8:$J$8</c:f>
              <c:numCache>
                <c:formatCode>0%</c:formatCode>
                <c:ptCount val="9"/>
                <c:pt idx="0">
                  <c:v>0.92</c:v>
                </c:pt>
                <c:pt idx="1">
                  <c:v>0.95</c:v>
                </c:pt>
                <c:pt idx="2">
                  <c:v>0.95</c:v>
                </c:pt>
                <c:pt idx="3">
                  <c:v>0.98</c:v>
                </c:pt>
                <c:pt idx="4">
                  <c:v>0.96</c:v>
                </c:pt>
                <c:pt idx="5">
                  <c:v>0.98</c:v>
                </c:pt>
                <c:pt idx="6">
                  <c:v>0.98</c:v>
                </c:pt>
                <c:pt idx="7">
                  <c:v>0.99</c:v>
                </c:pt>
                <c:pt idx="8">
                  <c:v>0.99</c:v>
                </c:pt>
              </c:numCache>
            </c:numRef>
          </c:val>
          <c:smooth val="0"/>
          <c:extLst>
            <c:ext xmlns:c16="http://schemas.microsoft.com/office/drawing/2014/chart" uri="{C3380CC4-5D6E-409C-BE32-E72D297353CC}">
              <c16:uniqueId val="{00000006-84B1-44A9-9FB6-D0826CA1C505}"/>
            </c:ext>
          </c:extLst>
        </c:ser>
        <c:ser>
          <c:idx val="7"/>
          <c:order val="7"/>
          <c:tx>
            <c:strRef>
              <c:f>'Regression Year To Date All App'!$A$9</c:f>
              <c:strCache>
                <c:ptCount val="1"/>
                <c:pt idx="0">
                  <c:v>Moss &amp; PHIN</c:v>
                </c:pt>
              </c:strCache>
            </c:strRef>
          </c:tx>
          <c:spPr>
            <a:ln w="28575" cap="rnd">
              <a:solidFill>
                <a:schemeClr val="accent2">
                  <a:lumMod val="60000"/>
                </a:schemeClr>
              </a:solidFill>
              <a:round/>
            </a:ln>
            <a:effectLst/>
          </c:spPr>
          <c:marker>
            <c:symbol val="none"/>
          </c:marker>
          <c:cat>
            <c:strRef>
              <c:f>'Regression Year To Date All App'!$B$1:$J$1</c:f>
              <c:strCache>
                <c:ptCount val="9"/>
                <c:pt idx="0">
                  <c:v>October 12 2019 AR</c:v>
                </c:pt>
                <c:pt idx="1">
                  <c:v>November 3 2019 AR</c:v>
                </c:pt>
                <c:pt idx="2">
                  <c:v>November 23 2019 AR</c:v>
                </c:pt>
                <c:pt idx="3">
                  <c:v>December 12 2019 AR</c:v>
                </c:pt>
                <c:pt idx="4">
                  <c:v>January 9 2020 AR</c:v>
                </c:pt>
                <c:pt idx="5">
                  <c:v>January 30 2020 AR</c:v>
                </c:pt>
                <c:pt idx="6">
                  <c:v>February 20 2020 AR</c:v>
                </c:pt>
                <c:pt idx="7">
                  <c:v>March 12 2020 AR</c:v>
                </c:pt>
                <c:pt idx="8">
                  <c:v>April 9 2020 AR</c:v>
                </c:pt>
              </c:strCache>
            </c:strRef>
          </c:cat>
          <c:val>
            <c:numRef>
              <c:f>'Regression Year To Date All App'!$B$9:$J$9</c:f>
              <c:numCache>
                <c:formatCode>0%</c:formatCode>
                <c:ptCount val="9"/>
                <c:pt idx="0">
                  <c:v>0.95</c:v>
                </c:pt>
                <c:pt idx="1">
                  <c:v>1</c:v>
                </c:pt>
                <c:pt idx="2">
                  <c:v>0</c:v>
                </c:pt>
                <c:pt idx="3">
                  <c:v>0</c:v>
                </c:pt>
                <c:pt idx="4">
                  <c:v>1</c:v>
                </c:pt>
                <c:pt idx="5">
                  <c:v>0.99</c:v>
                </c:pt>
                <c:pt idx="6">
                  <c:v>1</c:v>
                </c:pt>
                <c:pt idx="7">
                  <c:v>0.9</c:v>
                </c:pt>
                <c:pt idx="8">
                  <c:v>0.99</c:v>
                </c:pt>
              </c:numCache>
            </c:numRef>
          </c:val>
          <c:smooth val="0"/>
          <c:extLst>
            <c:ext xmlns:c16="http://schemas.microsoft.com/office/drawing/2014/chart" uri="{C3380CC4-5D6E-409C-BE32-E72D297353CC}">
              <c16:uniqueId val="{00000007-84B1-44A9-9FB6-D0826CA1C505}"/>
            </c:ext>
          </c:extLst>
        </c:ser>
        <c:ser>
          <c:idx val="8"/>
          <c:order val="8"/>
          <c:tx>
            <c:strRef>
              <c:f>'Regression Year To Date All App'!$A$10</c:f>
              <c:strCache>
                <c:ptCount val="1"/>
                <c:pt idx="0">
                  <c:v>SAPI</c:v>
                </c:pt>
              </c:strCache>
            </c:strRef>
          </c:tx>
          <c:spPr>
            <a:ln w="28575" cap="rnd">
              <a:solidFill>
                <a:schemeClr val="accent3">
                  <a:lumMod val="60000"/>
                </a:schemeClr>
              </a:solidFill>
              <a:round/>
            </a:ln>
            <a:effectLst/>
          </c:spPr>
          <c:marker>
            <c:symbol val="none"/>
          </c:marker>
          <c:cat>
            <c:strRef>
              <c:f>'Regression Year To Date All App'!$B$1:$J$1</c:f>
              <c:strCache>
                <c:ptCount val="9"/>
                <c:pt idx="0">
                  <c:v>October 12 2019 AR</c:v>
                </c:pt>
                <c:pt idx="1">
                  <c:v>November 3 2019 AR</c:v>
                </c:pt>
                <c:pt idx="2">
                  <c:v>November 23 2019 AR</c:v>
                </c:pt>
                <c:pt idx="3">
                  <c:v>December 12 2019 AR</c:v>
                </c:pt>
                <c:pt idx="4">
                  <c:v>January 9 2020 AR</c:v>
                </c:pt>
                <c:pt idx="5">
                  <c:v>January 30 2020 AR</c:v>
                </c:pt>
                <c:pt idx="6">
                  <c:v>February 20 2020 AR</c:v>
                </c:pt>
                <c:pt idx="7">
                  <c:v>March 12 2020 AR</c:v>
                </c:pt>
                <c:pt idx="8">
                  <c:v>April 9 2020 AR</c:v>
                </c:pt>
              </c:strCache>
            </c:strRef>
          </c:cat>
          <c:val>
            <c:numRef>
              <c:f>'Regression Year To Date All App'!$B$10:$J$10</c:f>
              <c:numCache>
                <c:formatCode>0%</c:formatCode>
                <c:ptCount val="9"/>
                <c:pt idx="0">
                  <c:v>0.92</c:v>
                </c:pt>
                <c:pt idx="1">
                  <c:v>0.94</c:v>
                </c:pt>
                <c:pt idx="2">
                  <c:v>0.95</c:v>
                </c:pt>
                <c:pt idx="3">
                  <c:v>0.96</c:v>
                </c:pt>
                <c:pt idx="4">
                  <c:v>0.98</c:v>
                </c:pt>
                <c:pt idx="5">
                  <c:v>0.98</c:v>
                </c:pt>
                <c:pt idx="6">
                  <c:v>0.997</c:v>
                </c:pt>
                <c:pt idx="7">
                  <c:v>0.99</c:v>
                </c:pt>
                <c:pt idx="8">
                  <c:v>0.99</c:v>
                </c:pt>
              </c:numCache>
            </c:numRef>
          </c:val>
          <c:smooth val="0"/>
          <c:extLst>
            <c:ext xmlns:c16="http://schemas.microsoft.com/office/drawing/2014/chart" uri="{C3380CC4-5D6E-409C-BE32-E72D297353CC}">
              <c16:uniqueId val="{00000008-84B1-44A9-9FB6-D0826CA1C505}"/>
            </c:ext>
          </c:extLst>
        </c:ser>
        <c:ser>
          <c:idx val="9"/>
          <c:order val="9"/>
          <c:tx>
            <c:strRef>
              <c:f>'Regression Year To Date All App'!$A$11</c:f>
              <c:strCache>
                <c:ptCount val="1"/>
                <c:pt idx="0">
                  <c:v>Norm</c:v>
                </c:pt>
              </c:strCache>
            </c:strRef>
          </c:tx>
          <c:spPr>
            <a:ln w="50800" cap="rnd">
              <a:solidFill>
                <a:srgbClr val="00B050"/>
              </a:solidFill>
              <a:prstDash val="dash"/>
              <a:round/>
            </a:ln>
            <a:effectLst/>
          </c:spPr>
          <c:marker>
            <c:symbol val="none"/>
          </c:marker>
          <c:cat>
            <c:strRef>
              <c:f>'Regression Year To Date All App'!$B$1:$J$1</c:f>
              <c:strCache>
                <c:ptCount val="9"/>
                <c:pt idx="0">
                  <c:v>October 12 2019 AR</c:v>
                </c:pt>
                <c:pt idx="1">
                  <c:v>November 3 2019 AR</c:v>
                </c:pt>
                <c:pt idx="2">
                  <c:v>November 23 2019 AR</c:v>
                </c:pt>
                <c:pt idx="3">
                  <c:v>December 12 2019 AR</c:v>
                </c:pt>
                <c:pt idx="4">
                  <c:v>January 9 2020 AR</c:v>
                </c:pt>
                <c:pt idx="5">
                  <c:v>January 30 2020 AR</c:v>
                </c:pt>
                <c:pt idx="6">
                  <c:v>February 20 2020 AR</c:v>
                </c:pt>
                <c:pt idx="7">
                  <c:v>March 12 2020 AR</c:v>
                </c:pt>
                <c:pt idx="8">
                  <c:v>April 9 2020 AR</c:v>
                </c:pt>
              </c:strCache>
            </c:strRef>
          </c:cat>
          <c:val>
            <c:numRef>
              <c:f>'Regression Year To Date All App'!$B$11:$J$11</c:f>
              <c:numCache>
                <c:formatCode>0%</c:formatCode>
                <c:ptCount val="9"/>
                <c:pt idx="0">
                  <c:v>0.9</c:v>
                </c:pt>
                <c:pt idx="1">
                  <c:v>0.9</c:v>
                </c:pt>
                <c:pt idx="2">
                  <c:v>0.9</c:v>
                </c:pt>
                <c:pt idx="3">
                  <c:v>0.9</c:v>
                </c:pt>
                <c:pt idx="4">
                  <c:v>0.9</c:v>
                </c:pt>
                <c:pt idx="5">
                  <c:v>0.9</c:v>
                </c:pt>
                <c:pt idx="6">
                  <c:v>0.9</c:v>
                </c:pt>
                <c:pt idx="7">
                  <c:v>0.9</c:v>
                </c:pt>
                <c:pt idx="8">
                  <c:v>0.9</c:v>
                </c:pt>
              </c:numCache>
            </c:numRef>
          </c:val>
          <c:smooth val="0"/>
          <c:extLst>
            <c:ext xmlns:c16="http://schemas.microsoft.com/office/drawing/2014/chart" uri="{C3380CC4-5D6E-409C-BE32-E72D297353CC}">
              <c16:uniqueId val="{00000009-84B1-44A9-9FB6-D0826CA1C505}"/>
            </c:ext>
          </c:extLst>
        </c:ser>
        <c:dLbls>
          <c:showLegendKey val="0"/>
          <c:showVal val="0"/>
          <c:showCatName val="0"/>
          <c:showSerName val="0"/>
          <c:showPercent val="0"/>
          <c:showBubbleSize val="0"/>
        </c:dLbls>
        <c:smooth val="0"/>
        <c:axId val="353714864"/>
        <c:axId val="1775422528"/>
        <c:extLst/>
      </c:lineChart>
      <c:catAx>
        <c:axId val="3537148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75422528"/>
        <c:crosses val="autoZero"/>
        <c:auto val="1"/>
        <c:lblAlgn val="ctr"/>
        <c:lblOffset val="100"/>
        <c:noMultiLvlLbl val="0"/>
      </c:catAx>
      <c:valAx>
        <c:axId val="1775422528"/>
        <c:scaling>
          <c:orientation val="minMax"/>
          <c:max val="1"/>
        </c:scaling>
        <c:delete val="0"/>
        <c:axPos val="l"/>
        <c:title>
          <c:tx>
            <c:rich>
              <a:bodyPr rot="-5400000" spcFirstLastPara="1" vertOverflow="ellipsis" vert="horz" wrap="square" anchor="ctr" anchorCtr="1"/>
              <a:lstStyle/>
              <a:p>
                <a:pPr>
                  <a:defRPr lang="en-IN" sz="1800" b="1" i="0" u="none" strike="noStrike" kern="1200" baseline="0" dirty="0">
                    <a:solidFill>
                      <a:schemeClr val="bg1"/>
                    </a:solidFill>
                    <a:latin typeface="+mn-lt"/>
                    <a:ea typeface="+mn-ea"/>
                    <a:cs typeface="Calibri" panose="020F0502020204030204" pitchFamily="34" charset="0"/>
                  </a:defRPr>
                </a:pPr>
                <a:r>
                  <a:rPr lang="en-IN" sz="1800" b="1" kern="1200" dirty="0">
                    <a:solidFill>
                      <a:schemeClr val="bg1"/>
                    </a:solidFill>
                    <a:latin typeface="+mn-lt"/>
                    <a:ea typeface="+mn-ea"/>
                    <a:cs typeface="Calibri" panose="020F0502020204030204" pitchFamily="34" charset="0"/>
                  </a:rPr>
                  <a:t>Pass %</a:t>
                </a:r>
              </a:p>
            </c:rich>
          </c:tx>
          <c:layout/>
          <c:overlay val="0"/>
          <c:spPr>
            <a:solidFill>
              <a:schemeClr val="accent2">
                <a:lumMod val="50000"/>
              </a:schemeClr>
            </a:solidFill>
            <a:ln>
              <a:noFill/>
            </a:ln>
            <a:effectLst/>
          </c:spPr>
          <c:txPr>
            <a:bodyPr rot="-5400000" spcFirstLastPara="1" vertOverflow="ellipsis" vert="horz" wrap="square" anchor="ctr" anchorCtr="1"/>
            <a:lstStyle/>
            <a:p>
              <a:pPr>
                <a:defRPr lang="en-IN" sz="1800" b="1" i="0" u="none" strike="noStrike" kern="1200" baseline="0" dirty="0">
                  <a:solidFill>
                    <a:schemeClr val="bg1"/>
                  </a:solidFill>
                  <a:latin typeface="+mn-lt"/>
                  <a:ea typeface="+mn-ea"/>
                  <a:cs typeface="Calibri" panose="020F0502020204030204" pitchFamily="34" charset="0"/>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53714864"/>
        <c:crosses val="autoZero"/>
        <c:crossBetween val="between"/>
        <c:majorUnit val="0.2"/>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plotVisOnly val="1"/>
    <c:dispBlanksAs val="gap"/>
    <c:showDLblsOverMax val="0"/>
  </c:chart>
  <c:spPr>
    <a:noFill/>
    <a:ln w="28575">
      <a:solidFill>
        <a:srgbClr val="222222"/>
      </a:solid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300" b="0" i="0" u="none" strike="noStrike" kern="1200" spc="0" baseline="0">
                <a:solidFill>
                  <a:schemeClr val="bg1"/>
                </a:solidFill>
                <a:latin typeface="Arial" panose="020B0604020202020204" pitchFamily="34" charset="0"/>
                <a:ea typeface="+mn-ea"/>
                <a:cs typeface="Arial" panose="020B0604020202020204" pitchFamily="34" charset="0"/>
              </a:defRPr>
            </a:pPr>
            <a:r>
              <a:rPr lang="en-US" sz="1300" b="1">
                <a:solidFill>
                  <a:schemeClr val="bg1"/>
                </a:solidFill>
                <a:latin typeface="Arial" panose="020B0604020202020204" pitchFamily="34" charset="0"/>
                <a:cs typeface="Arial" panose="020B0604020202020204" pitchFamily="34" charset="0"/>
              </a:rPr>
              <a:t>Pass % across cycles within release</a:t>
            </a:r>
          </a:p>
        </c:rich>
      </c:tx>
      <c:layout/>
      <c:overlay val="0"/>
      <c:spPr>
        <a:solidFill>
          <a:schemeClr val="accent1">
            <a:lumMod val="50000"/>
          </a:schemeClr>
        </a:solidFill>
        <a:ln>
          <a:noFill/>
        </a:ln>
        <a:effectLst/>
        <a:scene3d>
          <a:camera prst="orthographicFront"/>
          <a:lightRig rig="threePt" dir="t"/>
        </a:scene3d>
        <a:sp3d>
          <a:bevelT w="190500" h="38100"/>
        </a:sp3d>
      </c:spPr>
      <c:txPr>
        <a:bodyPr rot="0" spcFirstLastPara="1" vertOverflow="ellipsis" vert="horz" wrap="square" anchor="ctr" anchorCtr="1"/>
        <a:lstStyle/>
        <a:p>
          <a:pPr>
            <a:defRPr sz="1300" b="0" i="0" u="none" strike="noStrike" kern="1200" spc="0" baseline="0">
              <a:solidFill>
                <a:schemeClr val="bg1"/>
              </a:solidFill>
              <a:latin typeface="Arial" panose="020B0604020202020204" pitchFamily="34" charset="0"/>
              <a:ea typeface="+mn-ea"/>
              <a:cs typeface="Arial" panose="020B0604020202020204" pitchFamily="34" charset="0"/>
            </a:defRPr>
          </a:pPr>
          <a:endParaRPr lang="en-US"/>
        </a:p>
      </c:txPr>
    </c:title>
    <c:autoTitleDeleted val="0"/>
    <c:plotArea>
      <c:layout/>
      <c:lineChart>
        <c:grouping val="standard"/>
        <c:varyColors val="0"/>
        <c:ser>
          <c:idx val="0"/>
          <c:order val="0"/>
          <c:tx>
            <c:strRef>
              <c:f>'April Release data all app'!$C$1</c:f>
              <c:strCache>
                <c:ptCount val="1"/>
                <c:pt idx="0">
                  <c:v>Cycle1</c:v>
                </c:pt>
              </c:strCache>
            </c:strRef>
          </c:tx>
          <c:spPr>
            <a:ln w="28575" cap="rnd">
              <a:solidFill>
                <a:schemeClr val="accent1"/>
              </a:solidFill>
              <a:round/>
            </a:ln>
            <a:effectLst/>
          </c:spPr>
          <c:marker>
            <c:symbol val="none"/>
          </c:marker>
          <c:cat>
            <c:multiLvlStrRef>
              <c:f>'April Release data all app'!$A$8:$B$16</c:f>
              <c:multiLvlStrCache>
                <c:ptCount val="9"/>
                <c:lvl>
                  <c:pt idx="0">
                    <c:v>ANBC</c:v>
                  </c:pt>
                  <c:pt idx="1">
                    <c:v>ASA</c:v>
                  </c:pt>
                  <c:pt idx="2">
                    <c:v>CNBC</c:v>
                  </c:pt>
                  <c:pt idx="3">
                    <c:v>CNBA</c:v>
                  </c:pt>
                  <c:pt idx="4">
                    <c:v>ANBC-Bundling</c:v>
                  </c:pt>
                  <c:pt idx="5">
                    <c:v>ASA-Bundling</c:v>
                  </c:pt>
                  <c:pt idx="6">
                    <c:v>B2B</c:v>
                  </c:pt>
                  <c:pt idx="7">
                    <c:v>SAPI</c:v>
                  </c:pt>
                  <c:pt idx="8">
                    <c:v>Moss &amp; PHIN</c:v>
                  </c:pt>
                </c:lvl>
                <c:lvl>
                  <c:pt idx="0">
                    <c:v>April 9 2020 AR</c:v>
                  </c:pt>
                </c:lvl>
              </c:multiLvlStrCache>
            </c:multiLvlStrRef>
          </c:cat>
          <c:val>
            <c:numRef>
              <c:f>'April Release data all app'!$C$8:$C$16</c:f>
              <c:numCache>
                <c:formatCode>0%</c:formatCode>
                <c:ptCount val="9"/>
                <c:pt idx="0">
                  <c:v>0.94499999999999995</c:v>
                </c:pt>
                <c:pt idx="1">
                  <c:v>0.98499999999999999</c:v>
                </c:pt>
                <c:pt idx="2">
                  <c:v>0.97199999999999998</c:v>
                </c:pt>
                <c:pt idx="3">
                  <c:v>0.995</c:v>
                </c:pt>
                <c:pt idx="4">
                  <c:v>1</c:v>
                </c:pt>
                <c:pt idx="5">
                  <c:v>1</c:v>
                </c:pt>
                <c:pt idx="6">
                  <c:v>0.96399999999999997</c:v>
                </c:pt>
                <c:pt idx="7">
                  <c:v>0.91100000000000003</c:v>
                </c:pt>
                <c:pt idx="8">
                  <c:v>0.99</c:v>
                </c:pt>
              </c:numCache>
            </c:numRef>
          </c:val>
          <c:smooth val="0"/>
          <c:extLst>
            <c:ext xmlns:c16="http://schemas.microsoft.com/office/drawing/2014/chart" uri="{C3380CC4-5D6E-409C-BE32-E72D297353CC}">
              <c16:uniqueId val="{00000000-3EF8-442B-ADAF-98F1640A54FF}"/>
            </c:ext>
          </c:extLst>
        </c:ser>
        <c:ser>
          <c:idx val="1"/>
          <c:order val="1"/>
          <c:tx>
            <c:strRef>
              <c:f>'April Release data all app'!$D$1</c:f>
              <c:strCache>
                <c:ptCount val="1"/>
                <c:pt idx="0">
                  <c:v>Cycle2</c:v>
                </c:pt>
              </c:strCache>
            </c:strRef>
          </c:tx>
          <c:spPr>
            <a:ln w="28575" cap="rnd">
              <a:solidFill>
                <a:schemeClr val="accent2"/>
              </a:solidFill>
              <a:round/>
            </a:ln>
            <a:effectLst/>
          </c:spPr>
          <c:marker>
            <c:symbol val="none"/>
          </c:marker>
          <c:cat>
            <c:multiLvlStrRef>
              <c:f>'April Release data all app'!$A$8:$B$16</c:f>
              <c:multiLvlStrCache>
                <c:ptCount val="9"/>
                <c:lvl>
                  <c:pt idx="0">
                    <c:v>ANBC</c:v>
                  </c:pt>
                  <c:pt idx="1">
                    <c:v>ASA</c:v>
                  </c:pt>
                  <c:pt idx="2">
                    <c:v>CNBC</c:v>
                  </c:pt>
                  <c:pt idx="3">
                    <c:v>CNBA</c:v>
                  </c:pt>
                  <c:pt idx="4">
                    <c:v>ANBC-Bundling</c:v>
                  </c:pt>
                  <c:pt idx="5">
                    <c:v>ASA-Bundling</c:v>
                  </c:pt>
                  <c:pt idx="6">
                    <c:v>B2B</c:v>
                  </c:pt>
                  <c:pt idx="7">
                    <c:v>SAPI</c:v>
                  </c:pt>
                  <c:pt idx="8">
                    <c:v>Moss &amp; PHIN</c:v>
                  </c:pt>
                </c:lvl>
                <c:lvl>
                  <c:pt idx="0">
                    <c:v>April 9 2020 AR</c:v>
                  </c:pt>
                </c:lvl>
              </c:multiLvlStrCache>
            </c:multiLvlStrRef>
          </c:cat>
          <c:val>
            <c:numRef>
              <c:f>'April Release data all app'!$D$8:$D$16</c:f>
              <c:numCache>
                <c:formatCode>0%</c:formatCode>
                <c:ptCount val="9"/>
                <c:pt idx="0">
                  <c:v>0.97</c:v>
                </c:pt>
                <c:pt idx="1">
                  <c:v>0.95</c:v>
                </c:pt>
                <c:pt idx="2">
                  <c:v>0.98</c:v>
                </c:pt>
                <c:pt idx="3">
                  <c:v>0.98</c:v>
                </c:pt>
                <c:pt idx="4">
                  <c:v>0</c:v>
                </c:pt>
                <c:pt idx="5">
                  <c:v>0.98</c:v>
                </c:pt>
                <c:pt idx="6">
                  <c:v>0.99</c:v>
                </c:pt>
                <c:pt idx="7">
                  <c:v>0.99</c:v>
                </c:pt>
                <c:pt idx="8">
                  <c:v>0.99</c:v>
                </c:pt>
              </c:numCache>
            </c:numRef>
          </c:val>
          <c:smooth val="0"/>
          <c:extLst>
            <c:ext xmlns:c16="http://schemas.microsoft.com/office/drawing/2014/chart" uri="{C3380CC4-5D6E-409C-BE32-E72D297353CC}">
              <c16:uniqueId val="{00000001-3EF8-442B-ADAF-98F1640A54FF}"/>
            </c:ext>
          </c:extLst>
        </c:ser>
        <c:ser>
          <c:idx val="2"/>
          <c:order val="2"/>
          <c:tx>
            <c:strRef>
              <c:f>'April Release data all app'!$E$1</c:f>
              <c:strCache>
                <c:ptCount val="1"/>
                <c:pt idx="0">
                  <c:v>Cycle3</c:v>
                </c:pt>
              </c:strCache>
            </c:strRef>
          </c:tx>
          <c:spPr>
            <a:ln w="28575" cap="rnd">
              <a:solidFill>
                <a:schemeClr val="accent3"/>
              </a:solidFill>
              <a:round/>
            </a:ln>
            <a:effectLst/>
          </c:spPr>
          <c:marker>
            <c:symbol val="none"/>
          </c:marker>
          <c:cat>
            <c:multiLvlStrRef>
              <c:f>'April Release data all app'!$A$8:$B$16</c:f>
              <c:multiLvlStrCache>
                <c:ptCount val="9"/>
                <c:lvl>
                  <c:pt idx="0">
                    <c:v>ANBC</c:v>
                  </c:pt>
                  <c:pt idx="1">
                    <c:v>ASA</c:v>
                  </c:pt>
                  <c:pt idx="2">
                    <c:v>CNBC</c:v>
                  </c:pt>
                  <c:pt idx="3">
                    <c:v>CNBA</c:v>
                  </c:pt>
                  <c:pt idx="4">
                    <c:v>ANBC-Bundling</c:v>
                  </c:pt>
                  <c:pt idx="5">
                    <c:v>ASA-Bundling</c:v>
                  </c:pt>
                  <c:pt idx="6">
                    <c:v>B2B</c:v>
                  </c:pt>
                  <c:pt idx="7">
                    <c:v>SAPI</c:v>
                  </c:pt>
                  <c:pt idx="8">
                    <c:v>Moss &amp; PHIN</c:v>
                  </c:pt>
                </c:lvl>
                <c:lvl>
                  <c:pt idx="0">
                    <c:v>April 9 2020 AR</c:v>
                  </c:pt>
                </c:lvl>
              </c:multiLvlStrCache>
            </c:multiLvlStrRef>
          </c:cat>
          <c:val>
            <c:numRef>
              <c:f>'April Release data all app'!$E$8:$E$16</c:f>
              <c:numCache>
                <c:formatCode>0.00%</c:formatCode>
                <c:ptCount val="9"/>
                <c:pt idx="0">
                  <c:v>0.95399999999999996</c:v>
                </c:pt>
                <c:pt idx="1">
                  <c:v>0.97699999999999998</c:v>
                </c:pt>
                <c:pt idx="2">
                  <c:v>0.98299999999999998</c:v>
                </c:pt>
                <c:pt idx="3">
                  <c:v>0.995</c:v>
                </c:pt>
                <c:pt idx="4">
                  <c:v>0.98699999999999999</c:v>
                </c:pt>
                <c:pt idx="5">
                  <c:v>0.95699999999999996</c:v>
                </c:pt>
                <c:pt idx="6">
                  <c:v>0.96499999999999997</c:v>
                </c:pt>
                <c:pt idx="7" formatCode="0%">
                  <c:v>0</c:v>
                </c:pt>
                <c:pt idx="8" formatCode="0%">
                  <c:v>0.99</c:v>
                </c:pt>
              </c:numCache>
            </c:numRef>
          </c:val>
          <c:smooth val="0"/>
          <c:extLst>
            <c:ext xmlns:c16="http://schemas.microsoft.com/office/drawing/2014/chart" uri="{C3380CC4-5D6E-409C-BE32-E72D297353CC}">
              <c16:uniqueId val="{00000002-3EF8-442B-ADAF-98F1640A54FF}"/>
            </c:ext>
          </c:extLst>
        </c:ser>
        <c:ser>
          <c:idx val="3"/>
          <c:order val="3"/>
          <c:tx>
            <c:strRef>
              <c:f>'April Release data all app'!$F$1</c:f>
              <c:strCache>
                <c:ptCount val="1"/>
                <c:pt idx="0">
                  <c:v>Cycle4</c:v>
                </c:pt>
              </c:strCache>
            </c:strRef>
          </c:tx>
          <c:spPr>
            <a:ln w="28575" cap="rnd">
              <a:solidFill>
                <a:schemeClr val="accent4"/>
              </a:solidFill>
              <a:round/>
            </a:ln>
            <a:effectLst/>
          </c:spPr>
          <c:marker>
            <c:symbol val="none"/>
          </c:marker>
          <c:cat>
            <c:multiLvlStrRef>
              <c:f>'April Release data all app'!$A$8:$B$16</c:f>
              <c:multiLvlStrCache>
                <c:ptCount val="9"/>
                <c:lvl>
                  <c:pt idx="0">
                    <c:v>ANBC</c:v>
                  </c:pt>
                  <c:pt idx="1">
                    <c:v>ASA</c:v>
                  </c:pt>
                  <c:pt idx="2">
                    <c:v>CNBC</c:v>
                  </c:pt>
                  <c:pt idx="3">
                    <c:v>CNBA</c:v>
                  </c:pt>
                  <c:pt idx="4">
                    <c:v>ANBC-Bundling</c:v>
                  </c:pt>
                  <c:pt idx="5">
                    <c:v>ASA-Bundling</c:v>
                  </c:pt>
                  <c:pt idx="6">
                    <c:v>B2B</c:v>
                  </c:pt>
                  <c:pt idx="7">
                    <c:v>SAPI</c:v>
                  </c:pt>
                  <c:pt idx="8">
                    <c:v>Moss &amp; PHIN</c:v>
                  </c:pt>
                </c:lvl>
                <c:lvl>
                  <c:pt idx="0">
                    <c:v>April 9 2020 AR</c:v>
                  </c:pt>
                </c:lvl>
              </c:multiLvlStrCache>
            </c:multiLvlStrRef>
          </c:cat>
          <c:val>
            <c:numRef>
              <c:f>'April Release data all app'!$F$8:$F$16</c:f>
              <c:numCache>
                <c:formatCode>0.00%</c:formatCode>
                <c:ptCount val="9"/>
                <c:pt idx="0">
                  <c:v>0.96799999999999997</c:v>
                </c:pt>
                <c:pt idx="1">
                  <c:v>0.98799999999999999</c:v>
                </c:pt>
                <c:pt idx="2">
                  <c:v>0.97199999999999998</c:v>
                </c:pt>
                <c:pt idx="3">
                  <c:v>0.997</c:v>
                </c:pt>
                <c:pt idx="4">
                  <c:v>1</c:v>
                </c:pt>
                <c:pt idx="5">
                  <c:v>1</c:v>
                </c:pt>
                <c:pt idx="6">
                  <c:v>0.996</c:v>
                </c:pt>
                <c:pt idx="7" formatCode="0%">
                  <c:v>0</c:v>
                </c:pt>
                <c:pt idx="8" formatCode="0%">
                  <c:v>0</c:v>
                </c:pt>
              </c:numCache>
            </c:numRef>
          </c:val>
          <c:smooth val="0"/>
          <c:extLst>
            <c:ext xmlns:c16="http://schemas.microsoft.com/office/drawing/2014/chart" uri="{C3380CC4-5D6E-409C-BE32-E72D297353CC}">
              <c16:uniqueId val="{00000003-3EF8-442B-ADAF-98F1640A54FF}"/>
            </c:ext>
          </c:extLst>
        </c:ser>
        <c:ser>
          <c:idx val="4"/>
          <c:order val="4"/>
          <c:tx>
            <c:strRef>
              <c:f>'April Release data all app'!$G$1</c:f>
              <c:strCache>
                <c:ptCount val="1"/>
                <c:pt idx="0">
                  <c:v>Cycle5</c:v>
                </c:pt>
              </c:strCache>
            </c:strRef>
          </c:tx>
          <c:spPr>
            <a:ln w="28575" cap="rnd">
              <a:solidFill>
                <a:schemeClr val="accent5"/>
              </a:solidFill>
              <a:round/>
            </a:ln>
            <a:effectLst/>
          </c:spPr>
          <c:marker>
            <c:symbol val="none"/>
          </c:marker>
          <c:cat>
            <c:multiLvlStrRef>
              <c:f>'April Release data all app'!$A$8:$B$16</c:f>
              <c:multiLvlStrCache>
                <c:ptCount val="9"/>
                <c:lvl>
                  <c:pt idx="0">
                    <c:v>ANBC</c:v>
                  </c:pt>
                  <c:pt idx="1">
                    <c:v>ASA</c:v>
                  </c:pt>
                  <c:pt idx="2">
                    <c:v>CNBC</c:v>
                  </c:pt>
                  <c:pt idx="3">
                    <c:v>CNBA</c:v>
                  </c:pt>
                  <c:pt idx="4">
                    <c:v>ANBC-Bundling</c:v>
                  </c:pt>
                  <c:pt idx="5">
                    <c:v>ASA-Bundling</c:v>
                  </c:pt>
                  <c:pt idx="6">
                    <c:v>B2B</c:v>
                  </c:pt>
                  <c:pt idx="7">
                    <c:v>SAPI</c:v>
                  </c:pt>
                  <c:pt idx="8">
                    <c:v>Moss &amp; PHIN</c:v>
                  </c:pt>
                </c:lvl>
                <c:lvl>
                  <c:pt idx="0">
                    <c:v>April 9 2020 AR</c:v>
                  </c:pt>
                </c:lvl>
              </c:multiLvlStrCache>
            </c:multiLvlStrRef>
          </c:cat>
          <c:val>
            <c:numRef>
              <c:f>'April Release data all app'!$G$8:$G$16</c:f>
              <c:numCache>
                <c:formatCode>0.00%</c:formatCode>
                <c:ptCount val="9"/>
                <c:pt idx="0">
                  <c:v>0.99299999999999999</c:v>
                </c:pt>
                <c:pt idx="1">
                  <c:v>0.995</c:v>
                </c:pt>
                <c:pt idx="2">
                  <c:v>0.99399999999999999</c:v>
                </c:pt>
                <c:pt idx="3">
                  <c:v>0.98099999999999998</c:v>
                </c:pt>
                <c:pt idx="4">
                  <c:v>0.98599999999999999</c:v>
                </c:pt>
                <c:pt idx="5">
                  <c:v>0.98799999999999999</c:v>
                </c:pt>
                <c:pt idx="6">
                  <c:v>0.97399999999999998</c:v>
                </c:pt>
                <c:pt idx="7" formatCode="0%">
                  <c:v>0</c:v>
                </c:pt>
                <c:pt idx="8" formatCode="0%">
                  <c:v>0</c:v>
                </c:pt>
              </c:numCache>
            </c:numRef>
          </c:val>
          <c:smooth val="0"/>
          <c:extLst>
            <c:ext xmlns:c16="http://schemas.microsoft.com/office/drawing/2014/chart" uri="{C3380CC4-5D6E-409C-BE32-E72D297353CC}">
              <c16:uniqueId val="{00000004-3EF8-442B-ADAF-98F1640A54FF}"/>
            </c:ext>
          </c:extLst>
        </c:ser>
        <c:ser>
          <c:idx val="5"/>
          <c:order val="5"/>
          <c:tx>
            <c:strRef>
              <c:f>'April Release data all app'!$H$1</c:f>
              <c:strCache>
                <c:ptCount val="1"/>
                <c:pt idx="0">
                  <c:v>Norm</c:v>
                </c:pt>
              </c:strCache>
            </c:strRef>
          </c:tx>
          <c:spPr>
            <a:ln w="50800" cap="rnd">
              <a:solidFill>
                <a:schemeClr val="accent6"/>
              </a:solidFill>
              <a:prstDash val="dash"/>
              <a:round/>
            </a:ln>
            <a:effectLst/>
          </c:spPr>
          <c:marker>
            <c:symbol val="none"/>
          </c:marker>
          <c:cat>
            <c:multiLvlStrRef>
              <c:f>'April Release data all app'!$A$8:$B$16</c:f>
              <c:multiLvlStrCache>
                <c:ptCount val="9"/>
                <c:lvl>
                  <c:pt idx="0">
                    <c:v>ANBC</c:v>
                  </c:pt>
                  <c:pt idx="1">
                    <c:v>ASA</c:v>
                  </c:pt>
                  <c:pt idx="2">
                    <c:v>CNBC</c:v>
                  </c:pt>
                  <c:pt idx="3">
                    <c:v>CNBA</c:v>
                  </c:pt>
                  <c:pt idx="4">
                    <c:v>ANBC-Bundling</c:v>
                  </c:pt>
                  <c:pt idx="5">
                    <c:v>ASA-Bundling</c:v>
                  </c:pt>
                  <c:pt idx="6">
                    <c:v>B2B</c:v>
                  </c:pt>
                  <c:pt idx="7">
                    <c:v>SAPI</c:v>
                  </c:pt>
                  <c:pt idx="8">
                    <c:v>Moss &amp; PHIN</c:v>
                  </c:pt>
                </c:lvl>
                <c:lvl>
                  <c:pt idx="0">
                    <c:v>April 9 2020 AR</c:v>
                  </c:pt>
                </c:lvl>
              </c:multiLvlStrCache>
            </c:multiLvlStrRef>
          </c:cat>
          <c:val>
            <c:numRef>
              <c:f>'April Release data all app'!$H$8:$H$16</c:f>
              <c:numCache>
                <c:formatCode>0%</c:formatCode>
                <c:ptCount val="9"/>
                <c:pt idx="0">
                  <c:v>0.9</c:v>
                </c:pt>
                <c:pt idx="1">
                  <c:v>0.9</c:v>
                </c:pt>
                <c:pt idx="2">
                  <c:v>0.9</c:v>
                </c:pt>
                <c:pt idx="3">
                  <c:v>0.9</c:v>
                </c:pt>
                <c:pt idx="4">
                  <c:v>0.9</c:v>
                </c:pt>
                <c:pt idx="5">
                  <c:v>0.9</c:v>
                </c:pt>
                <c:pt idx="6">
                  <c:v>0.9</c:v>
                </c:pt>
                <c:pt idx="7">
                  <c:v>0.9</c:v>
                </c:pt>
                <c:pt idx="8">
                  <c:v>0.9</c:v>
                </c:pt>
              </c:numCache>
            </c:numRef>
          </c:val>
          <c:smooth val="0"/>
          <c:extLst>
            <c:ext xmlns:c16="http://schemas.microsoft.com/office/drawing/2014/chart" uri="{C3380CC4-5D6E-409C-BE32-E72D297353CC}">
              <c16:uniqueId val="{00000005-3EF8-442B-ADAF-98F1640A54FF}"/>
            </c:ext>
          </c:extLst>
        </c:ser>
        <c:dLbls>
          <c:showLegendKey val="0"/>
          <c:showVal val="0"/>
          <c:showCatName val="0"/>
          <c:showSerName val="0"/>
          <c:showPercent val="0"/>
          <c:showBubbleSize val="0"/>
        </c:dLbls>
        <c:smooth val="0"/>
        <c:axId val="741586608"/>
        <c:axId val="741589560"/>
      </c:lineChart>
      <c:catAx>
        <c:axId val="741586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741589560"/>
        <c:crosses val="autoZero"/>
        <c:auto val="1"/>
        <c:lblAlgn val="ctr"/>
        <c:lblOffset val="100"/>
        <c:noMultiLvlLbl val="0"/>
      </c:catAx>
      <c:valAx>
        <c:axId val="741589560"/>
        <c:scaling>
          <c:orientation val="minMax"/>
          <c:max val="1"/>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1586608"/>
        <c:crosses val="autoZero"/>
        <c:crossBetween val="between"/>
        <c:majorUnit val="0.2"/>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spc="0" baseline="0">
                <a:solidFill>
                  <a:schemeClr val="bg1"/>
                </a:solidFill>
                <a:latin typeface="Arial" panose="020B0604020202020204" pitchFamily="34" charset="0"/>
                <a:ea typeface="+mn-ea"/>
                <a:cs typeface="Arial" panose="020B0604020202020204" pitchFamily="34" charset="0"/>
              </a:defRPr>
            </a:pPr>
            <a:r>
              <a:rPr lang="en-IN" b="1">
                <a:solidFill>
                  <a:schemeClr val="bg1"/>
                </a:solidFill>
                <a:latin typeface="Arial" panose="020B0604020202020204" pitchFamily="34" charset="0"/>
                <a:cs typeface="Arial" panose="020B0604020202020204" pitchFamily="34" charset="0"/>
              </a:rPr>
              <a:t>April</a:t>
            </a:r>
            <a:r>
              <a:rPr lang="en-IN" b="1" baseline="0">
                <a:solidFill>
                  <a:schemeClr val="bg1"/>
                </a:solidFill>
                <a:latin typeface="Arial" panose="020B0604020202020204" pitchFamily="34" charset="0"/>
                <a:cs typeface="Arial" panose="020B0604020202020204" pitchFamily="34" charset="0"/>
              </a:rPr>
              <a:t> Regression Defects based on Severity</a:t>
            </a:r>
            <a:endParaRPr lang="en-IN" b="1">
              <a:solidFill>
                <a:schemeClr val="bg1"/>
              </a:solidFill>
              <a:latin typeface="Arial" panose="020B0604020202020204" pitchFamily="34" charset="0"/>
              <a:cs typeface="Arial" panose="020B0604020202020204" pitchFamily="34" charset="0"/>
            </a:endParaRPr>
          </a:p>
        </c:rich>
      </c:tx>
      <c:layout/>
      <c:overlay val="0"/>
      <c:spPr>
        <a:solidFill>
          <a:schemeClr val="accent1">
            <a:lumMod val="50000"/>
          </a:schemeClr>
        </a:solidFill>
        <a:ln>
          <a:noFill/>
        </a:ln>
        <a:effectLst/>
        <a:scene3d>
          <a:camera prst="orthographicFront"/>
          <a:lightRig rig="threePt" dir="t"/>
        </a:scene3d>
        <a:sp3d>
          <a:bevelT w="190500" h="38100"/>
        </a:sp3d>
      </c:spPr>
      <c:txPr>
        <a:bodyPr rot="0" spcFirstLastPara="1" vertOverflow="ellipsis" vert="horz" wrap="square" anchor="ctr" anchorCtr="1"/>
        <a:lstStyle/>
        <a:p>
          <a:pPr>
            <a:defRPr sz="1400" b="1" i="0" u="none" strike="noStrike" kern="1200" spc="0" baseline="0">
              <a:solidFill>
                <a:schemeClr val="bg1"/>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stacked"/>
        <c:varyColors val="0"/>
        <c:ser>
          <c:idx val="0"/>
          <c:order val="0"/>
          <c:tx>
            <c:strRef>
              <c:f>'Defects Summary'!$F$14</c:f>
              <c:strCache>
                <c:ptCount val="1"/>
                <c:pt idx="0">
                  <c:v>Showstopper</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'Defects Summary'!$E$15:$E$21</c:f>
              <c:strCache>
                <c:ptCount val="7"/>
                <c:pt idx="0">
                  <c:v>ANBC</c:v>
                </c:pt>
                <c:pt idx="1">
                  <c:v>ASA</c:v>
                </c:pt>
                <c:pt idx="2">
                  <c:v>CNBA</c:v>
                </c:pt>
                <c:pt idx="3">
                  <c:v>CNBC</c:v>
                </c:pt>
                <c:pt idx="4">
                  <c:v>SAPI</c:v>
                </c:pt>
                <c:pt idx="5">
                  <c:v>B2B</c:v>
                </c:pt>
                <c:pt idx="6">
                  <c:v>Moss/PHIN</c:v>
                </c:pt>
              </c:strCache>
            </c:strRef>
          </c:cat>
          <c:val>
            <c:numRef>
              <c:f>'Defects Summary'!$F$15:$F$21</c:f>
              <c:numCache>
                <c:formatCode>General</c:formatCode>
                <c:ptCount val="7"/>
                <c:pt idx="0">
                  <c:v>0</c:v>
                </c:pt>
                <c:pt idx="1">
                  <c:v>0</c:v>
                </c:pt>
                <c:pt idx="2">
                  <c:v>0</c:v>
                </c:pt>
                <c:pt idx="3">
                  <c:v>0</c:v>
                </c:pt>
                <c:pt idx="4">
                  <c:v>0</c:v>
                </c:pt>
                <c:pt idx="5">
                  <c:v>0</c:v>
                </c:pt>
                <c:pt idx="6">
                  <c:v>0</c:v>
                </c:pt>
              </c:numCache>
            </c:numRef>
          </c:val>
          <c:extLst>
            <c:ext xmlns:c16="http://schemas.microsoft.com/office/drawing/2014/chart" uri="{C3380CC4-5D6E-409C-BE32-E72D297353CC}">
              <c16:uniqueId val="{00000000-DA8C-4F0D-83F2-8DF7DE4D8561}"/>
            </c:ext>
          </c:extLst>
        </c:ser>
        <c:ser>
          <c:idx val="1"/>
          <c:order val="1"/>
          <c:tx>
            <c:strRef>
              <c:f>'Defects Summary'!$G$14</c:f>
              <c:strCache>
                <c:ptCount val="1"/>
                <c:pt idx="0">
                  <c:v>Critical</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'Defects Summary'!$E$15:$E$21</c:f>
              <c:strCache>
                <c:ptCount val="7"/>
                <c:pt idx="0">
                  <c:v>ANBC</c:v>
                </c:pt>
                <c:pt idx="1">
                  <c:v>ASA</c:v>
                </c:pt>
                <c:pt idx="2">
                  <c:v>CNBA</c:v>
                </c:pt>
                <c:pt idx="3">
                  <c:v>CNBC</c:v>
                </c:pt>
                <c:pt idx="4">
                  <c:v>SAPI</c:v>
                </c:pt>
                <c:pt idx="5">
                  <c:v>B2B</c:v>
                </c:pt>
                <c:pt idx="6">
                  <c:v>Moss/PHIN</c:v>
                </c:pt>
              </c:strCache>
            </c:strRef>
          </c:cat>
          <c:val>
            <c:numRef>
              <c:f>'Defects Summary'!$G$15:$G$21</c:f>
              <c:numCache>
                <c:formatCode>General</c:formatCode>
                <c:ptCount val="7"/>
                <c:pt idx="0">
                  <c:v>0</c:v>
                </c:pt>
                <c:pt idx="1">
                  <c:v>1</c:v>
                </c:pt>
                <c:pt idx="2">
                  <c:v>0</c:v>
                </c:pt>
                <c:pt idx="3">
                  <c:v>0</c:v>
                </c:pt>
                <c:pt idx="4">
                  <c:v>1</c:v>
                </c:pt>
                <c:pt idx="5">
                  <c:v>0</c:v>
                </c:pt>
                <c:pt idx="6">
                  <c:v>0</c:v>
                </c:pt>
              </c:numCache>
            </c:numRef>
          </c:val>
          <c:extLst>
            <c:ext xmlns:c16="http://schemas.microsoft.com/office/drawing/2014/chart" uri="{C3380CC4-5D6E-409C-BE32-E72D297353CC}">
              <c16:uniqueId val="{00000001-DA8C-4F0D-83F2-8DF7DE4D8561}"/>
            </c:ext>
          </c:extLst>
        </c:ser>
        <c:ser>
          <c:idx val="2"/>
          <c:order val="2"/>
          <c:tx>
            <c:strRef>
              <c:f>'Defects Summary'!$H$14</c:f>
              <c:strCache>
                <c:ptCount val="1"/>
                <c:pt idx="0">
                  <c:v>High</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'Defects Summary'!$E$15:$E$21</c:f>
              <c:strCache>
                <c:ptCount val="7"/>
                <c:pt idx="0">
                  <c:v>ANBC</c:v>
                </c:pt>
                <c:pt idx="1">
                  <c:v>ASA</c:v>
                </c:pt>
                <c:pt idx="2">
                  <c:v>CNBA</c:v>
                </c:pt>
                <c:pt idx="3">
                  <c:v>CNBC</c:v>
                </c:pt>
                <c:pt idx="4">
                  <c:v>SAPI</c:v>
                </c:pt>
                <c:pt idx="5">
                  <c:v>B2B</c:v>
                </c:pt>
                <c:pt idx="6">
                  <c:v>Moss/PHIN</c:v>
                </c:pt>
              </c:strCache>
            </c:strRef>
          </c:cat>
          <c:val>
            <c:numRef>
              <c:f>'Defects Summary'!$H$15:$H$21</c:f>
              <c:numCache>
                <c:formatCode>General</c:formatCode>
                <c:ptCount val="7"/>
                <c:pt idx="0">
                  <c:v>2</c:v>
                </c:pt>
                <c:pt idx="1">
                  <c:v>0</c:v>
                </c:pt>
                <c:pt idx="2">
                  <c:v>0</c:v>
                </c:pt>
                <c:pt idx="3">
                  <c:v>1</c:v>
                </c:pt>
                <c:pt idx="4">
                  <c:v>0</c:v>
                </c:pt>
                <c:pt idx="5">
                  <c:v>0</c:v>
                </c:pt>
                <c:pt idx="6">
                  <c:v>0</c:v>
                </c:pt>
              </c:numCache>
            </c:numRef>
          </c:val>
          <c:extLst>
            <c:ext xmlns:c16="http://schemas.microsoft.com/office/drawing/2014/chart" uri="{C3380CC4-5D6E-409C-BE32-E72D297353CC}">
              <c16:uniqueId val="{00000002-DA8C-4F0D-83F2-8DF7DE4D8561}"/>
            </c:ext>
          </c:extLst>
        </c:ser>
        <c:ser>
          <c:idx val="3"/>
          <c:order val="3"/>
          <c:tx>
            <c:strRef>
              <c:f>'Defects Summary'!$I$14</c:f>
              <c:strCache>
                <c:ptCount val="1"/>
                <c:pt idx="0">
                  <c:v>Medium</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'Defects Summary'!$E$15:$E$21</c:f>
              <c:strCache>
                <c:ptCount val="7"/>
                <c:pt idx="0">
                  <c:v>ANBC</c:v>
                </c:pt>
                <c:pt idx="1">
                  <c:v>ASA</c:v>
                </c:pt>
                <c:pt idx="2">
                  <c:v>CNBA</c:v>
                </c:pt>
                <c:pt idx="3">
                  <c:v>CNBC</c:v>
                </c:pt>
                <c:pt idx="4">
                  <c:v>SAPI</c:v>
                </c:pt>
                <c:pt idx="5">
                  <c:v>B2B</c:v>
                </c:pt>
                <c:pt idx="6">
                  <c:v>Moss/PHIN</c:v>
                </c:pt>
              </c:strCache>
            </c:strRef>
          </c:cat>
          <c:val>
            <c:numRef>
              <c:f>'Defects Summary'!$I$15:$I$21</c:f>
              <c:numCache>
                <c:formatCode>General</c:formatCode>
                <c:ptCount val="7"/>
                <c:pt idx="0">
                  <c:v>1</c:v>
                </c:pt>
                <c:pt idx="1">
                  <c:v>2</c:v>
                </c:pt>
                <c:pt idx="2">
                  <c:v>2</c:v>
                </c:pt>
                <c:pt idx="3">
                  <c:v>0</c:v>
                </c:pt>
                <c:pt idx="4">
                  <c:v>0</c:v>
                </c:pt>
                <c:pt idx="5">
                  <c:v>0</c:v>
                </c:pt>
                <c:pt idx="6">
                  <c:v>0</c:v>
                </c:pt>
              </c:numCache>
            </c:numRef>
          </c:val>
          <c:extLst>
            <c:ext xmlns:c16="http://schemas.microsoft.com/office/drawing/2014/chart" uri="{C3380CC4-5D6E-409C-BE32-E72D297353CC}">
              <c16:uniqueId val="{00000003-DA8C-4F0D-83F2-8DF7DE4D8561}"/>
            </c:ext>
          </c:extLst>
        </c:ser>
        <c:ser>
          <c:idx val="4"/>
          <c:order val="4"/>
          <c:tx>
            <c:strRef>
              <c:f>'Defects Summary'!$J$14</c:f>
              <c:strCache>
                <c:ptCount val="1"/>
                <c:pt idx="0">
                  <c:v>Low</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'Defects Summary'!$E$15:$E$21</c:f>
              <c:strCache>
                <c:ptCount val="7"/>
                <c:pt idx="0">
                  <c:v>ANBC</c:v>
                </c:pt>
                <c:pt idx="1">
                  <c:v>ASA</c:v>
                </c:pt>
                <c:pt idx="2">
                  <c:v>CNBA</c:v>
                </c:pt>
                <c:pt idx="3">
                  <c:v>CNBC</c:v>
                </c:pt>
                <c:pt idx="4">
                  <c:v>SAPI</c:v>
                </c:pt>
                <c:pt idx="5">
                  <c:v>B2B</c:v>
                </c:pt>
                <c:pt idx="6">
                  <c:v>Moss/PHIN</c:v>
                </c:pt>
              </c:strCache>
            </c:strRef>
          </c:cat>
          <c:val>
            <c:numRef>
              <c:f>'Defects Summary'!$J$15:$J$21</c:f>
              <c:numCache>
                <c:formatCode>General</c:formatCode>
                <c:ptCount val="7"/>
                <c:pt idx="0">
                  <c:v>0</c:v>
                </c:pt>
                <c:pt idx="1">
                  <c:v>0</c:v>
                </c:pt>
                <c:pt idx="2">
                  <c:v>0</c:v>
                </c:pt>
                <c:pt idx="3">
                  <c:v>0</c:v>
                </c:pt>
                <c:pt idx="4">
                  <c:v>0</c:v>
                </c:pt>
                <c:pt idx="5">
                  <c:v>0</c:v>
                </c:pt>
                <c:pt idx="6">
                  <c:v>0</c:v>
                </c:pt>
              </c:numCache>
            </c:numRef>
          </c:val>
          <c:extLst>
            <c:ext xmlns:c16="http://schemas.microsoft.com/office/drawing/2014/chart" uri="{C3380CC4-5D6E-409C-BE32-E72D297353CC}">
              <c16:uniqueId val="{00000004-DA8C-4F0D-83F2-8DF7DE4D8561}"/>
            </c:ext>
          </c:extLst>
        </c:ser>
        <c:dLbls>
          <c:dLblPos val="ctr"/>
          <c:showLegendKey val="0"/>
          <c:showVal val="1"/>
          <c:showCatName val="0"/>
          <c:showSerName val="0"/>
          <c:showPercent val="0"/>
          <c:showBubbleSize val="0"/>
        </c:dLbls>
        <c:gapWidth val="150"/>
        <c:overlap val="100"/>
        <c:axId val="270734016"/>
        <c:axId val="1850266064"/>
      </c:barChart>
      <c:catAx>
        <c:axId val="2707340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50266064"/>
        <c:crosses val="autoZero"/>
        <c:auto val="1"/>
        <c:lblAlgn val="ctr"/>
        <c:lblOffset val="100"/>
        <c:noMultiLvlLbl val="0"/>
      </c:catAx>
      <c:valAx>
        <c:axId val="1850266064"/>
        <c:scaling>
          <c:orientation val="minMax"/>
          <c:max val="3"/>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400">
                    <a:latin typeface="Arial" panose="020B0604020202020204" pitchFamily="34" charset="0"/>
                    <a:cs typeface="Arial" panose="020B0604020202020204" pitchFamily="34" charset="0"/>
                  </a:rPr>
                  <a:t># of</a:t>
                </a:r>
                <a:r>
                  <a:rPr lang="en-IN" sz="1400" baseline="0">
                    <a:latin typeface="Arial" panose="020B0604020202020204" pitchFamily="34" charset="0"/>
                    <a:cs typeface="Arial" panose="020B0604020202020204" pitchFamily="34" charset="0"/>
                  </a:rPr>
                  <a:t> Defects</a:t>
                </a:r>
                <a:endParaRPr lang="en-IN" sz="1400">
                  <a:latin typeface="Arial" panose="020B0604020202020204" pitchFamily="34" charset="0"/>
                  <a:cs typeface="Arial" panose="020B0604020202020204" pitchFamily="34" charset="0"/>
                </a:endParaRPr>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0734016"/>
        <c:crosses val="autoZero"/>
        <c:crossBetween val="between"/>
        <c:minorUnit val="1"/>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w="28575">
      <a:solidFill>
        <a:srgbClr val="3773CA">
          <a:lumMod val="50000"/>
        </a:srgbClr>
      </a:solid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IN" b="1">
                <a:solidFill>
                  <a:schemeClr val="bg1"/>
                </a:solidFill>
                <a:latin typeface="Arial" panose="020B0604020202020204" pitchFamily="34" charset="0"/>
                <a:cs typeface="Arial" panose="020B0604020202020204" pitchFamily="34" charset="0"/>
              </a:rPr>
              <a:t>April</a:t>
            </a:r>
            <a:r>
              <a:rPr lang="en-IN" b="1" baseline="0">
                <a:solidFill>
                  <a:schemeClr val="bg1"/>
                </a:solidFill>
                <a:latin typeface="Arial" panose="020B0604020202020204" pitchFamily="34" charset="0"/>
                <a:cs typeface="Arial" panose="020B0604020202020204" pitchFamily="34" charset="0"/>
              </a:rPr>
              <a:t> Release Valid Vs Invalid Defects</a:t>
            </a:r>
            <a:endParaRPr lang="en-IN" b="1">
              <a:solidFill>
                <a:schemeClr val="bg1"/>
              </a:solidFill>
              <a:latin typeface="Arial" panose="020B0604020202020204" pitchFamily="34" charset="0"/>
              <a:cs typeface="Arial" panose="020B0604020202020204" pitchFamily="34" charset="0"/>
            </a:endParaRPr>
          </a:p>
        </c:rich>
      </c:tx>
      <c:layout/>
      <c:overlay val="0"/>
      <c:spPr>
        <a:solidFill>
          <a:schemeClr val="accent1">
            <a:lumMod val="50000"/>
          </a:schemeClr>
        </a:solidFill>
        <a:ln>
          <a:noFill/>
        </a:ln>
        <a:effectLst/>
        <a:scene3d>
          <a:camera prst="orthographicFront"/>
          <a:lightRig rig="threePt" dir="t"/>
        </a:scene3d>
        <a:sp3d>
          <a:bevelT w="190500" h="38100"/>
        </a:sp3d>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lotArea>
      <c:layout/>
      <c:barChart>
        <c:barDir val="col"/>
        <c:grouping val="stacked"/>
        <c:varyColors val="0"/>
        <c:ser>
          <c:idx val="0"/>
          <c:order val="0"/>
          <c:tx>
            <c:strRef>
              <c:f>'Defects Summary'!$B$14</c:f>
              <c:strCache>
                <c:ptCount val="1"/>
                <c:pt idx="0">
                  <c:v>Valid</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'Defects Summary'!$A$15:$A$21</c:f>
              <c:strCache>
                <c:ptCount val="7"/>
                <c:pt idx="0">
                  <c:v>ANBC</c:v>
                </c:pt>
                <c:pt idx="1">
                  <c:v>ASA</c:v>
                </c:pt>
                <c:pt idx="2">
                  <c:v>CNBA</c:v>
                </c:pt>
                <c:pt idx="3">
                  <c:v>CNBC</c:v>
                </c:pt>
                <c:pt idx="4">
                  <c:v>SAPI</c:v>
                </c:pt>
                <c:pt idx="5">
                  <c:v>B2B</c:v>
                </c:pt>
                <c:pt idx="6">
                  <c:v>Moss/PHIN</c:v>
                </c:pt>
              </c:strCache>
            </c:strRef>
          </c:cat>
          <c:val>
            <c:numRef>
              <c:f>'Defects Summary'!$B$15:$B$21</c:f>
              <c:numCache>
                <c:formatCode>General</c:formatCode>
                <c:ptCount val="7"/>
                <c:pt idx="0">
                  <c:v>9</c:v>
                </c:pt>
                <c:pt idx="1">
                  <c:v>5</c:v>
                </c:pt>
                <c:pt idx="2">
                  <c:v>5</c:v>
                </c:pt>
                <c:pt idx="3">
                  <c:v>4</c:v>
                </c:pt>
                <c:pt idx="4">
                  <c:v>6</c:v>
                </c:pt>
                <c:pt idx="5">
                  <c:v>4</c:v>
                </c:pt>
                <c:pt idx="6">
                  <c:v>2</c:v>
                </c:pt>
              </c:numCache>
            </c:numRef>
          </c:val>
          <c:extLst>
            <c:ext xmlns:c16="http://schemas.microsoft.com/office/drawing/2014/chart" uri="{C3380CC4-5D6E-409C-BE32-E72D297353CC}">
              <c16:uniqueId val="{00000000-0A88-4C62-9B24-933C048357DF}"/>
            </c:ext>
          </c:extLst>
        </c:ser>
        <c:ser>
          <c:idx val="1"/>
          <c:order val="1"/>
          <c:tx>
            <c:strRef>
              <c:f>'Defects Summary'!$C$14</c:f>
              <c:strCache>
                <c:ptCount val="1"/>
                <c:pt idx="0">
                  <c:v>Invalid</c:v>
                </c:pt>
              </c:strCache>
            </c:strRef>
          </c:tx>
          <c:spPr>
            <a:solidFill>
              <a:schemeClr val="accent2"/>
            </a:solidFill>
            <a:ln>
              <a:noFill/>
            </a:ln>
            <a:effectLst/>
          </c:spPr>
          <c:invertIfNegative val="0"/>
          <c:dLbls>
            <c:dLbl>
              <c:idx val="5"/>
              <c:layout>
                <c:manualLayout>
                  <c:x val="0"/>
                  <c:y val="-3.7037037037037125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0A88-4C62-9B24-933C048357DF}"/>
                </c:ext>
              </c:extLst>
            </c:dLbl>
            <c:dLbl>
              <c:idx val="6"/>
              <c:layout>
                <c:manualLayout>
                  <c:x val="0"/>
                  <c:y val="-3.2407407407407406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0A88-4C62-9B24-933C048357DF}"/>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ysClr val="windowText" lastClr="000000"/>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'Defects Summary'!$A$15:$A$21</c:f>
              <c:strCache>
                <c:ptCount val="7"/>
                <c:pt idx="0">
                  <c:v>ANBC</c:v>
                </c:pt>
                <c:pt idx="1">
                  <c:v>ASA</c:v>
                </c:pt>
                <c:pt idx="2">
                  <c:v>CNBA</c:v>
                </c:pt>
                <c:pt idx="3">
                  <c:v>CNBC</c:v>
                </c:pt>
                <c:pt idx="4">
                  <c:v>SAPI</c:v>
                </c:pt>
                <c:pt idx="5">
                  <c:v>B2B</c:v>
                </c:pt>
                <c:pt idx="6">
                  <c:v>Moss/PHIN</c:v>
                </c:pt>
              </c:strCache>
            </c:strRef>
          </c:cat>
          <c:val>
            <c:numRef>
              <c:f>'Defects Summary'!$C$15:$C$21</c:f>
              <c:numCache>
                <c:formatCode>General</c:formatCode>
                <c:ptCount val="7"/>
                <c:pt idx="0">
                  <c:v>0</c:v>
                </c:pt>
                <c:pt idx="1">
                  <c:v>1</c:v>
                </c:pt>
                <c:pt idx="2">
                  <c:v>0</c:v>
                </c:pt>
                <c:pt idx="3">
                  <c:v>0</c:v>
                </c:pt>
                <c:pt idx="4">
                  <c:v>0</c:v>
                </c:pt>
                <c:pt idx="5">
                  <c:v>0</c:v>
                </c:pt>
                <c:pt idx="6">
                  <c:v>0</c:v>
                </c:pt>
              </c:numCache>
            </c:numRef>
          </c:val>
          <c:extLst>
            <c:ext xmlns:c16="http://schemas.microsoft.com/office/drawing/2014/chart" uri="{C3380CC4-5D6E-409C-BE32-E72D297353CC}">
              <c16:uniqueId val="{00000003-0A88-4C62-9B24-933C048357DF}"/>
            </c:ext>
          </c:extLst>
        </c:ser>
        <c:dLbls>
          <c:dLblPos val="ctr"/>
          <c:showLegendKey val="0"/>
          <c:showVal val="1"/>
          <c:showCatName val="0"/>
          <c:showSerName val="0"/>
          <c:showPercent val="0"/>
          <c:showBubbleSize val="0"/>
        </c:dLbls>
        <c:gapWidth val="150"/>
        <c:overlap val="100"/>
        <c:axId val="174529440"/>
        <c:axId val="1850265648"/>
      </c:barChart>
      <c:catAx>
        <c:axId val="174529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50265648"/>
        <c:crosses val="autoZero"/>
        <c:auto val="1"/>
        <c:lblAlgn val="ctr"/>
        <c:lblOffset val="100"/>
        <c:noMultiLvlLbl val="0"/>
      </c:catAx>
      <c:valAx>
        <c:axId val="185026564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400">
                    <a:latin typeface="Arial" panose="020B0604020202020204" pitchFamily="34" charset="0"/>
                    <a:cs typeface="Arial" panose="020B0604020202020204" pitchFamily="34" charset="0"/>
                  </a:rPr>
                  <a:t># of Defects</a:t>
                </a:r>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4529440"/>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w="28575">
      <a:solidFill>
        <a:srgbClr val="3773CA">
          <a:lumMod val="50000"/>
        </a:srgbClr>
      </a:solidFill>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[April Release Raw Data_V1.xlsx]Prod Bugs Reported!PivotTable8</c:name>
    <c:fmtId val="5"/>
  </c:pivotSource>
  <c:chart>
    <c:title>
      <c:tx>
        <c:rich>
          <a:bodyPr rot="0" spcFirstLastPara="1" vertOverflow="ellipsis" vert="horz" wrap="square" anchor="ctr" anchorCtr="1"/>
          <a:lstStyle/>
          <a:p>
            <a:pPr>
              <a:defRPr sz="1300" b="1" i="0" u="none" strike="noStrike" kern="1200" spc="0" baseline="0">
                <a:solidFill>
                  <a:schemeClr val="bg1"/>
                </a:solidFill>
                <a:latin typeface="Arial" panose="020B0604020202020204" pitchFamily="34" charset="0"/>
                <a:ea typeface="+mn-ea"/>
                <a:cs typeface="Arial" panose="020B0604020202020204" pitchFamily="34" charset="0"/>
              </a:defRPr>
            </a:pPr>
            <a:r>
              <a:rPr lang="en-US" sz="1300" b="1">
                <a:solidFill>
                  <a:schemeClr val="bg1"/>
                </a:solidFill>
                <a:latin typeface="Arial" panose="020B0604020202020204" pitchFamily="34" charset="0"/>
                <a:cs typeface="Arial" panose="020B0604020202020204" pitchFamily="34" charset="0"/>
              </a:rPr>
              <a:t>Current Status</a:t>
            </a:r>
            <a:r>
              <a:rPr lang="en-US" sz="1300" b="1" baseline="0">
                <a:solidFill>
                  <a:schemeClr val="bg1"/>
                </a:solidFill>
                <a:latin typeface="Arial" panose="020B0604020202020204" pitchFamily="34" charset="0"/>
                <a:cs typeface="Arial" panose="020B0604020202020204" pitchFamily="34" charset="0"/>
              </a:rPr>
              <a:t> of Prod Defects Reported in Jan,Feb,Mar &amp; Apr</a:t>
            </a:r>
            <a:endParaRPr lang="en-US" sz="1300" b="1">
              <a:solidFill>
                <a:schemeClr val="bg1"/>
              </a:solidFill>
              <a:latin typeface="Arial" panose="020B0604020202020204" pitchFamily="34" charset="0"/>
              <a:cs typeface="Arial" panose="020B0604020202020204" pitchFamily="34" charset="0"/>
            </a:endParaRPr>
          </a:p>
        </c:rich>
      </c:tx>
      <c:layout/>
      <c:overlay val="0"/>
      <c:spPr>
        <a:solidFill>
          <a:schemeClr val="accent1">
            <a:lumMod val="50000"/>
          </a:schemeClr>
        </a:solidFill>
        <a:ln w="28575">
          <a:noFill/>
        </a:ln>
        <a:effectLst/>
        <a:scene3d>
          <a:camera prst="orthographicFront"/>
          <a:lightRig rig="threePt" dir="t"/>
        </a:scene3d>
        <a:sp3d>
          <a:bevelT w="190500" h="38100"/>
        </a:sp3d>
      </c:spPr>
      <c:txPr>
        <a:bodyPr rot="0" spcFirstLastPara="1" vertOverflow="ellipsis" vert="horz" wrap="square" anchor="ctr" anchorCtr="1"/>
        <a:lstStyle/>
        <a:p>
          <a:pPr>
            <a:defRPr sz="1300" b="1" i="0" u="none" strike="noStrike" kern="1200" spc="0" baseline="0">
              <a:solidFill>
                <a:schemeClr val="bg1"/>
              </a:solidFill>
              <a:latin typeface="Arial" panose="020B0604020202020204" pitchFamily="34" charset="0"/>
              <a:ea typeface="+mn-ea"/>
              <a:cs typeface="Arial" panose="020B0604020202020204" pitchFamily="34" charset="0"/>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
        <c:spPr>
          <a:solidFill>
            <a:schemeClr val="accent2"/>
          </a:solidFill>
          <a:ln w="19050">
            <a:solidFill>
              <a:schemeClr val="lt1"/>
            </a:solidFill>
          </a:ln>
          <a:effectLst/>
        </c:spPr>
        <c:dLbl>
          <c:idx val="0"/>
          <c:layout>
            <c:manualLayout>
              <c:x val="-5.7898773519881371E-3"/>
              <c:y val="-5.77883493729950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2"/>
        <c:spPr>
          <a:solidFill>
            <a:schemeClr val="accent3"/>
          </a:solidFill>
          <a:ln w="19050">
            <a:solidFill>
              <a:schemeClr val="lt1"/>
            </a:solidFill>
          </a:ln>
          <a:effectLst/>
        </c:spPr>
        <c:dLbl>
          <c:idx val="0"/>
          <c:layout>
            <c:manualLayout>
              <c:x val="-1.8182347161803999E-2"/>
              <c:y val="1.391951006124234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3"/>
        <c:spPr>
          <a:solidFill>
            <a:schemeClr val="accent1"/>
          </a:solidFill>
          <a:ln w="19050">
            <a:solidFill>
              <a:schemeClr val="lt1"/>
            </a:solidFill>
          </a:ln>
          <a:effectLst/>
        </c:spPr>
        <c:dLbl>
          <c:idx val="0"/>
          <c:layout>
            <c:manualLayout>
              <c:x val="3.5031542954749605E-2"/>
              <c:y val="-4.0172061825605133E-4"/>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4"/>
        <c:spPr>
          <a:solidFill>
            <a:schemeClr val="accent4"/>
          </a:solidFill>
          <a:ln w="19050">
            <a:solidFill>
              <a:schemeClr val="lt1"/>
            </a:solidFill>
          </a:ln>
          <a:effectLst/>
        </c:spPr>
        <c:dLbl>
          <c:idx val="0"/>
          <c:layout>
            <c:manualLayout>
              <c:x val="-0.10984774894568111"/>
              <c:y val="-9.8279381743948679E-4"/>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6"/>
        <c:spPr>
          <a:solidFill>
            <a:schemeClr val="accent1"/>
          </a:solidFill>
          <a:ln w="19050">
            <a:solidFill>
              <a:schemeClr val="lt1"/>
            </a:solidFill>
          </a:ln>
          <a:effectLst/>
        </c:spPr>
        <c:dLbl>
          <c:idx val="0"/>
          <c:layout>
            <c:manualLayout>
              <c:x val="3.5031542954749605E-2"/>
              <c:y val="-4.0172061825605133E-4"/>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7"/>
        <c:spPr>
          <a:solidFill>
            <a:schemeClr val="accent1"/>
          </a:solidFill>
          <a:ln w="19050">
            <a:solidFill>
              <a:schemeClr val="lt1"/>
            </a:solidFill>
          </a:ln>
          <a:effectLst/>
        </c:spPr>
        <c:dLbl>
          <c:idx val="0"/>
          <c:layout>
            <c:manualLayout>
              <c:x val="-5.7898773519881371E-3"/>
              <c:y val="-5.77883493729950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8"/>
        <c:spPr>
          <a:solidFill>
            <a:schemeClr val="accent1"/>
          </a:solidFill>
          <a:ln w="19050">
            <a:solidFill>
              <a:schemeClr val="lt1"/>
            </a:solidFill>
          </a:ln>
          <a:effectLst/>
        </c:spPr>
        <c:dLbl>
          <c:idx val="0"/>
          <c:layout>
            <c:manualLayout>
              <c:x val="-1.8182347161803999E-2"/>
              <c:y val="1.391951006124234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9"/>
        <c:spPr>
          <a:solidFill>
            <a:schemeClr val="accent1"/>
          </a:solidFill>
          <a:ln w="19050">
            <a:solidFill>
              <a:schemeClr val="lt1"/>
            </a:solidFill>
          </a:ln>
          <a:effectLst/>
        </c:spPr>
        <c:dLbl>
          <c:idx val="0"/>
          <c:layout>
            <c:manualLayout>
              <c:x val="-0.10984774894568111"/>
              <c:y val="-9.8279381743948679E-4"/>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1"/>
        <c:spPr>
          <a:solidFill>
            <a:schemeClr val="accent1"/>
          </a:solidFill>
          <a:ln w="19050">
            <a:solidFill>
              <a:schemeClr val="lt1"/>
            </a:solidFill>
          </a:ln>
          <a:effectLst/>
        </c:spPr>
        <c:dLbl>
          <c:idx val="0"/>
          <c:layout>
            <c:manualLayout>
              <c:x val="3.5031542954749605E-2"/>
              <c:y val="-4.0172061825605133E-4"/>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2"/>
        <c:spPr>
          <a:solidFill>
            <a:schemeClr val="accent1"/>
          </a:solidFill>
          <a:ln w="19050">
            <a:solidFill>
              <a:schemeClr val="lt1"/>
            </a:solidFill>
          </a:ln>
          <a:effectLst/>
        </c:spPr>
        <c:dLbl>
          <c:idx val="0"/>
          <c:layout>
            <c:manualLayout>
              <c:x val="-5.7898773519881371E-3"/>
              <c:y val="-5.77883493729950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3"/>
        <c:spPr>
          <a:solidFill>
            <a:schemeClr val="accent1"/>
          </a:solidFill>
          <a:ln w="19050">
            <a:solidFill>
              <a:schemeClr val="lt1"/>
            </a:solidFill>
          </a:ln>
          <a:effectLst/>
        </c:spPr>
        <c:dLbl>
          <c:idx val="0"/>
          <c:layout>
            <c:manualLayout>
              <c:x val="-1.8182347161803999E-2"/>
              <c:y val="1.391951006124234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4"/>
        <c:spPr>
          <a:solidFill>
            <a:schemeClr val="accent1"/>
          </a:solidFill>
          <a:ln w="19050">
            <a:solidFill>
              <a:schemeClr val="lt1"/>
            </a:solidFill>
          </a:ln>
          <a:effectLst/>
        </c:spPr>
        <c:dLbl>
          <c:idx val="0"/>
          <c:layout>
            <c:manualLayout>
              <c:x val="-0.10984774894568111"/>
              <c:y val="-9.8279381743948679E-4"/>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s>
    <c:plotArea>
      <c:layout/>
      <c:pieChart>
        <c:varyColors val="1"/>
        <c:ser>
          <c:idx val="0"/>
          <c:order val="0"/>
          <c:tx>
            <c:strRef>
              <c:f>'Prod Bugs Reported'!$B$465</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77F-4C8D-9B4F-369FF978BC7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F77F-4C8D-9B4F-369FF978BC7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77F-4C8D-9B4F-369FF978BC7A}"/>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77F-4C8D-9B4F-369FF978BC7A}"/>
              </c:ext>
            </c:extLst>
          </c:dPt>
          <c:dLbls>
            <c:dLbl>
              <c:idx val="0"/>
              <c:layout>
                <c:manualLayout>
                  <c:x val="3.5031542954749605E-2"/>
                  <c:y val="-4.0172061825605133E-4"/>
                </c:manualLayout>
              </c:layout>
              <c:showLegendKey val="0"/>
              <c:showVal val="1"/>
              <c:showCatName val="1"/>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F77F-4C8D-9B4F-369FF978BC7A}"/>
                </c:ext>
              </c:extLst>
            </c:dLbl>
            <c:dLbl>
              <c:idx val="1"/>
              <c:layout>
                <c:manualLayout>
                  <c:x val="-5.7898773519881371E-3"/>
                  <c:y val="-5.778834937299504E-2"/>
                </c:manualLayout>
              </c:layout>
              <c:showLegendKey val="0"/>
              <c:showVal val="1"/>
              <c:showCatName val="1"/>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F77F-4C8D-9B4F-369FF978BC7A}"/>
                </c:ext>
              </c:extLst>
            </c:dLbl>
            <c:dLbl>
              <c:idx val="2"/>
              <c:layout>
                <c:manualLayout>
                  <c:x val="-1.8182347161803999E-2"/>
                  <c:y val="1.3919510061242344E-2"/>
                </c:manualLayout>
              </c:layout>
              <c:showLegendKey val="0"/>
              <c:showVal val="1"/>
              <c:showCatName val="1"/>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F77F-4C8D-9B4F-369FF978BC7A}"/>
                </c:ext>
              </c:extLst>
            </c:dLbl>
            <c:dLbl>
              <c:idx val="3"/>
              <c:layout>
                <c:manualLayout>
                  <c:x val="-0.10984774894568111"/>
                  <c:y val="-9.8279381743948679E-4"/>
                </c:manualLayout>
              </c:layout>
              <c:showLegendKey val="0"/>
              <c:showVal val="1"/>
              <c:showCatName val="1"/>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7-F77F-4C8D-9B4F-369FF978BC7A}"/>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'Prod Bugs Reported'!$A$466:$A$470</c:f>
              <c:strCache>
                <c:ptCount val="4"/>
                <c:pt idx="0">
                  <c:v>Active</c:v>
                </c:pt>
                <c:pt idx="1">
                  <c:v>Closed</c:v>
                </c:pt>
                <c:pt idx="2">
                  <c:v>New</c:v>
                </c:pt>
                <c:pt idx="3">
                  <c:v>Resolved</c:v>
                </c:pt>
              </c:strCache>
            </c:strRef>
          </c:cat>
          <c:val>
            <c:numRef>
              <c:f>'Prod Bugs Reported'!$B$466:$B$470</c:f>
              <c:numCache>
                <c:formatCode>General</c:formatCode>
                <c:ptCount val="4"/>
                <c:pt idx="0">
                  <c:v>29</c:v>
                </c:pt>
                <c:pt idx="1">
                  <c:v>196</c:v>
                </c:pt>
                <c:pt idx="2">
                  <c:v>176</c:v>
                </c:pt>
                <c:pt idx="3">
                  <c:v>11</c:v>
                </c:pt>
              </c:numCache>
            </c:numRef>
          </c:val>
          <c:extLst>
            <c:ext xmlns:c16="http://schemas.microsoft.com/office/drawing/2014/chart" uri="{C3380CC4-5D6E-409C-BE32-E72D297353CC}">
              <c16:uniqueId val="{00000008-F77F-4C8D-9B4F-369FF978BC7A}"/>
            </c:ext>
          </c:extLst>
        </c:ser>
        <c:dLbls>
          <c:showLegendKey val="0"/>
          <c:showVal val="1"/>
          <c:showCatName val="1"/>
          <c:showSerName val="0"/>
          <c:showPercent val="0"/>
          <c:showBubbleSize val="0"/>
          <c:showLeaderLines val="1"/>
        </c:dLbls>
        <c:firstSliceAng val="0"/>
      </c:pieChart>
      <c:spPr>
        <a:noFill/>
        <a:ln>
          <a:noFill/>
        </a:ln>
        <a:effectLst/>
      </c:spPr>
    </c:plotArea>
    <c:legend>
      <c:legendPos val="r"/>
      <c:layout>
        <c:manualLayout>
          <c:xMode val="edge"/>
          <c:yMode val="edge"/>
          <c:x val="0.2420736829794756"/>
          <c:y val="0.90652559055118109"/>
          <c:w val="0.39821303587051615"/>
          <c:h val="7.5233668708078127E-2"/>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solidFill>
        <a:srgbClr val="154995">
          <a:shade val="50000"/>
        </a:srgbClr>
      </a:solid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[April Release Raw Data_V1.xlsx]Prod Bugs Reported!PivotTable9</c:name>
    <c:fmtId val="5"/>
  </c:pivotSource>
  <c:chart>
    <c:title>
      <c:tx>
        <c:rich>
          <a:bodyPr rot="0" spcFirstLastPara="1" vertOverflow="ellipsis" vert="horz" wrap="square" anchor="ctr" anchorCtr="1"/>
          <a:lstStyle/>
          <a:p>
            <a:pPr>
              <a:defRPr sz="1300" b="1" i="0" u="none" strike="noStrike" kern="1200" spc="0" baseline="0">
                <a:solidFill>
                  <a:schemeClr val="bg1"/>
                </a:solidFill>
                <a:latin typeface="Arial" panose="020B0604020202020204" pitchFamily="34" charset="0"/>
                <a:ea typeface="+mn-ea"/>
                <a:cs typeface="Arial" panose="020B0604020202020204" pitchFamily="34" charset="0"/>
              </a:defRPr>
            </a:pPr>
            <a:r>
              <a:rPr lang="en-US" sz="1300" b="1">
                <a:solidFill>
                  <a:schemeClr val="bg1"/>
                </a:solidFill>
                <a:latin typeface="Arial" panose="020B0604020202020204" pitchFamily="34" charset="0"/>
                <a:cs typeface="Arial" panose="020B0604020202020204" pitchFamily="34" charset="0"/>
              </a:rPr>
              <a:t>Prod Defects</a:t>
            </a:r>
            <a:r>
              <a:rPr lang="en-US" sz="1300" b="1" baseline="0">
                <a:solidFill>
                  <a:schemeClr val="bg1"/>
                </a:solidFill>
                <a:latin typeface="Arial" panose="020B0604020202020204" pitchFamily="34" charset="0"/>
                <a:cs typeface="Arial" panose="020B0604020202020204" pitchFamily="34" charset="0"/>
              </a:rPr>
              <a:t> Reported based on Severity in Jan,Feb,Mar &amp; Apr Release</a:t>
            </a:r>
            <a:endParaRPr lang="en-US" sz="1300" b="1">
              <a:solidFill>
                <a:schemeClr val="bg1"/>
              </a:solidFill>
              <a:latin typeface="Arial" panose="020B0604020202020204" pitchFamily="34" charset="0"/>
              <a:cs typeface="Arial" panose="020B0604020202020204" pitchFamily="34" charset="0"/>
            </a:endParaRPr>
          </a:p>
        </c:rich>
      </c:tx>
      <c:layout>
        <c:manualLayout>
          <c:xMode val="edge"/>
          <c:yMode val="edge"/>
          <c:x val="0.1362490505180298"/>
          <c:y val="1.2868183143773694E-2"/>
        </c:manualLayout>
      </c:layout>
      <c:overlay val="0"/>
      <c:spPr>
        <a:solidFill>
          <a:schemeClr val="accent1">
            <a:lumMod val="50000"/>
          </a:schemeClr>
        </a:solidFill>
        <a:ln>
          <a:noFill/>
        </a:ln>
        <a:effectLst/>
        <a:scene3d>
          <a:camera prst="orthographicFront"/>
          <a:lightRig rig="threePt" dir="t"/>
        </a:scene3d>
        <a:sp3d>
          <a:bevelT w="190500" h="38100"/>
        </a:sp3d>
      </c:spPr>
      <c:txPr>
        <a:bodyPr rot="0" spcFirstLastPara="1" vertOverflow="ellipsis" vert="horz" wrap="square" anchor="ctr" anchorCtr="1"/>
        <a:lstStyle/>
        <a:p>
          <a:pPr>
            <a:defRPr sz="1300" b="1" i="0" u="none" strike="noStrike" kern="1200" spc="0" baseline="0">
              <a:solidFill>
                <a:schemeClr val="bg1"/>
              </a:solidFill>
              <a:latin typeface="Arial" panose="020B0604020202020204" pitchFamily="34" charset="0"/>
              <a:ea typeface="+mn-ea"/>
              <a:cs typeface="Arial" panose="020B0604020202020204" pitchFamily="34" charset="0"/>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dLbl>
          <c:idx val="0"/>
          <c:layout>
            <c:manualLayout>
              <c:x val="1.184076990376203E-2"/>
              <c:y val="-2.9816637503645379E-2"/>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baseline="0"/>
                  <a:t>Critical, </a:t>
                </a:r>
                <a:fld id="{E31DC996-0611-4DC5-94A4-DA5C4AEE8F2B}"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2"/>
        <c:spPr>
          <a:solidFill>
            <a:schemeClr val="accent2"/>
          </a:solidFill>
          <a:ln w="19050">
            <a:solidFill>
              <a:schemeClr val="lt1"/>
            </a:solidFill>
          </a:ln>
          <a:effectLst/>
        </c:spPr>
        <c:dLbl>
          <c:idx val="0"/>
          <c:layout>
            <c:manualLayout>
              <c:x val="-1.1886154855643045E-2"/>
              <c:y val="-6.8595800524934386E-2"/>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High</a:t>
                </a:r>
                <a:r>
                  <a:rPr lang="en-US" baseline="0"/>
                  <a:t>, </a:t>
                </a:r>
                <a:fld id="{AA6AB0BB-2018-4474-BE17-1F55DECA155D}"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3"/>
        <c:spPr>
          <a:solidFill>
            <a:schemeClr val="accent3"/>
          </a:solidFill>
          <a:ln w="19050">
            <a:solidFill>
              <a:schemeClr val="lt1"/>
            </a:solidFill>
          </a:ln>
          <a:effectLst/>
        </c:spPr>
        <c:dLbl>
          <c:idx val="0"/>
          <c:layout>
            <c:manualLayout>
              <c:x val="-3.1135826771653569E-2"/>
              <c:y val="1.6388524351122775E-2"/>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Medium</a:t>
                </a:r>
                <a:r>
                  <a:rPr lang="en-US" baseline="0"/>
                  <a:t>, </a:t>
                </a:r>
                <a:fld id="{86199FE0-1535-468B-AAAB-6E5B23A166CD}"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4"/>
        <c:spPr>
          <a:solidFill>
            <a:schemeClr val="accent4"/>
          </a:solidFill>
          <a:ln w="19050">
            <a:solidFill>
              <a:schemeClr val="lt1"/>
            </a:solidFill>
          </a:ln>
          <a:effectLst/>
        </c:spPr>
        <c:dLbl>
          <c:idx val="0"/>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baseline="0"/>
                  <a:t>Low, </a:t>
                </a:r>
                <a:fld id="{42089889-CCCF-4913-8B6D-E256937CBAB8}"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5"/>
        <c:spPr>
          <a:solidFill>
            <a:schemeClr val="accent5"/>
          </a:solidFill>
          <a:ln w="19050">
            <a:solidFill>
              <a:schemeClr val="lt1"/>
            </a:solidFill>
          </a:ln>
          <a:effectLst/>
        </c:spPr>
        <c:dLbl>
          <c:idx val="0"/>
          <c:layout>
            <c:manualLayout>
              <c:x val="0.13565971391637474"/>
              <c:y val="-3.6162146398366872E-4"/>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Unknown</a:t>
                </a:r>
                <a:r>
                  <a:rPr lang="en-US" baseline="0"/>
                  <a:t>, </a:t>
                </a:r>
                <a:fld id="{8A86F58F-0D77-463A-9740-E6CC93486C9D}"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6"/>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7"/>
        <c:spPr>
          <a:solidFill>
            <a:schemeClr val="accent1"/>
          </a:solidFill>
          <a:ln w="19050">
            <a:solidFill>
              <a:schemeClr val="lt1"/>
            </a:solidFill>
          </a:ln>
          <a:effectLst/>
        </c:spPr>
        <c:dLbl>
          <c:idx val="0"/>
          <c:layout>
            <c:manualLayout>
              <c:x val="1.184076990376203E-2"/>
              <c:y val="-2.9816637503645379E-2"/>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baseline="0"/>
                  <a:t>Critical, </a:t>
                </a:r>
                <a:fld id="{E31DC996-0611-4DC5-94A4-DA5C4AEE8F2B}"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8"/>
        <c:spPr>
          <a:solidFill>
            <a:schemeClr val="accent1"/>
          </a:solidFill>
          <a:ln w="19050">
            <a:solidFill>
              <a:schemeClr val="lt1"/>
            </a:solidFill>
          </a:ln>
          <a:effectLst/>
        </c:spPr>
        <c:dLbl>
          <c:idx val="0"/>
          <c:layout>
            <c:manualLayout>
              <c:x val="-1.1886154855643045E-2"/>
              <c:y val="-6.8595800524934386E-2"/>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High</a:t>
                </a:r>
                <a:r>
                  <a:rPr lang="en-US" baseline="0"/>
                  <a:t>, </a:t>
                </a:r>
                <a:fld id="{AA6AB0BB-2018-4474-BE17-1F55DECA155D}"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9"/>
        <c:spPr>
          <a:solidFill>
            <a:schemeClr val="accent1"/>
          </a:solidFill>
          <a:ln w="19050">
            <a:solidFill>
              <a:schemeClr val="lt1"/>
            </a:solidFill>
          </a:ln>
          <a:effectLst/>
        </c:spPr>
        <c:dLbl>
          <c:idx val="0"/>
          <c:layout>
            <c:manualLayout>
              <c:x val="-3.1135826771653569E-2"/>
              <c:y val="1.6388524351122775E-2"/>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Medium</a:t>
                </a:r>
                <a:r>
                  <a:rPr lang="en-US" baseline="0"/>
                  <a:t>, </a:t>
                </a:r>
                <a:fld id="{86199FE0-1535-468B-AAAB-6E5B23A166CD}"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0"/>
        <c:spPr>
          <a:solidFill>
            <a:schemeClr val="accent1"/>
          </a:solidFill>
          <a:ln w="19050">
            <a:solidFill>
              <a:schemeClr val="lt1"/>
            </a:solidFill>
          </a:ln>
          <a:effectLst/>
        </c:spPr>
        <c:dLbl>
          <c:idx val="0"/>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baseline="0"/>
                  <a:t>Low, </a:t>
                </a:r>
                <a:fld id="{42089889-CCCF-4913-8B6D-E256937CBAB8}"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1"/>
        <c:spPr>
          <a:solidFill>
            <a:schemeClr val="accent1"/>
          </a:solidFill>
          <a:ln w="19050">
            <a:solidFill>
              <a:schemeClr val="lt1"/>
            </a:solidFill>
          </a:ln>
          <a:effectLst/>
        </c:spPr>
        <c:dLbl>
          <c:idx val="0"/>
          <c:layout>
            <c:manualLayout>
              <c:x val="0.13565971391637474"/>
              <c:y val="-3.6162146398366872E-4"/>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Unknown</a:t>
                </a:r>
                <a:r>
                  <a:rPr lang="en-US" baseline="0"/>
                  <a:t>, </a:t>
                </a:r>
                <a:fld id="{8A86F58F-0D77-463A-9740-E6CC93486C9D}"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2"/>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extLst>
        </c:dLbl>
      </c:pivotFmt>
      <c:pivotFmt>
        <c:idx val="13"/>
        <c:spPr>
          <a:solidFill>
            <a:schemeClr val="accent1"/>
          </a:solidFill>
          <a:ln w="19050">
            <a:solidFill>
              <a:schemeClr val="lt1"/>
            </a:solidFill>
          </a:ln>
          <a:effectLst/>
        </c:spPr>
        <c:dLbl>
          <c:idx val="0"/>
          <c:layout>
            <c:manualLayout>
              <c:x val="1.184076990376203E-2"/>
              <c:y val="-2.9816637503645379E-2"/>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baseline="0"/>
                  <a:t>Critical, </a:t>
                </a:r>
                <a:fld id="{E31DC996-0611-4DC5-94A4-DA5C4AEE8F2B}"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4"/>
        <c:spPr>
          <a:solidFill>
            <a:schemeClr val="accent1"/>
          </a:solidFill>
          <a:ln w="19050">
            <a:solidFill>
              <a:schemeClr val="lt1"/>
            </a:solidFill>
          </a:ln>
          <a:effectLst/>
        </c:spPr>
        <c:dLbl>
          <c:idx val="0"/>
          <c:layout>
            <c:manualLayout>
              <c:x val="-1.1886154855643045E-2"/>
              <c:y val="-6.8595800524934386E-2"/>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High</a:t>
                </a:r>
                <a:r>
                  <a:rPr lang="en-US" baseline="0"/>
                  <a:t>, </a:t>
                </a:r>
                <a:fld id="{AA6AB0BB-2018-4474-BE17-1F55DECA155D}"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5"/>
        <c:spPr>
          <a:solidFill>
            <a:schemeClr val="accent1"/>
          </a:solidFill>
          <a:ln w="19050">
            <a:solidFill>
              <a:schemeClr val="lt1"/>
            </a:solidFill>
          </a:ln>
          <a:effectLst/>
        </c:spPr>
        <c:dLbl>
          <c:idx val="0"/>
          <c:layout>
            <c:manualLayout>
              <c:x val="-3.1135826771653569E-2"/>
              <c:y val="1.6388524351122775E-2"/>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Medium</a:t>
                </a:r>
                <a:r>
                  <a:rPr lang="en-US" baseline="0"/>
                  <a:t>, </a:t>
                </a:r>
                <a:fld id="{86199FE0-1535-468B-AAAB-6E5B23A166CD}"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6"/>
        <c:spPr>
          <a:solidFill>
            <a:schemeClr val="accent1"/>
          </a:solidFill>
          <a:ln w="19050">
            <a:solidFill>
              <a:schemeClr val="lt1"/>
            </a:solidFill>
          </a:ln>
          <a:effectLst/>
        </c:spPr>
        <c:dLbl>
          <c:idx val="0"/>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baseline="0"/>
                  <a:t>Low, </a:t>
                </a:r>
                <a:fld id="{42089889-CCCF-4913-8B6D-E256937CBAB8}"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
        <c:idx val="17"/>
        <c:spPr>
          <a:solidFill>
            <a:schemeClr val="accent1"/>
          </a:solidFill>
          <a:ln w="19050">
            <a:solidFill>
              <a:schemeClr val="lt1"/>
            </a:solidFill>
          </a:ln>
          <a:effectLst/>
        </c:spPr>
        <c:dLbl>
          <c:idx val="0"/>
          <c:layout>
            <c:manualLayout>
              <c:x val="0.13565971391637474"/>
              <c:y val="-3.6162146398366872E-4"/>
            </c:manualLayout>
          </c:layout>
          <c:tx>
            <c:rich>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r>
                  <a:rPr lang="en-US"/>
                  <a:t>Unknown</a:t>
                </a:r>
                <a:r>
                  <a:rPr lang="en-US" baseline="0"/>
                  <a:t>, </a:t>
                </a:r>
                <a:fld id="{8A86F58F-0D77-463A-9740-E6CC93486C9D}" type="VALUE">
                  <a:rPr lang="en-US" baseline="0"/>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t>[VALUE]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extLst>
            <c:ext xmlns:c15="http://schemas.microsoft.com/office/drawing/2012/chart" uri="{CE6537A1-D6FC-4f65-9D91-7224C49458BB}">
              <c15:dlblFieldTable/>
              <c15:showDataLabelsRange val="0"/>
            </c:ext>
          </c:extLst>
        </c:dLbl>
      </c:pivotFmt>
    </c:pivotFmts>
    <c:plotArea>
      <c:layout/>
      <c:pieChart>
        <c:varyColors val="1"/>
        <c:ser>
          <c:idx val="0"/>
          <c:order val="0"/>
          <c:tx>
            <c:strRef>
              <c:f>'Prod Bugs Reported'!$B$493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1708-4451-B68E-7E00C74412F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1708-4451-B68E-7E00C74412F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1708-4451-B68E-7E00C74412F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1708-4451-B68E-7E00C74412F0}"/>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1708-4451-B68E-7E00C74412F0}"/>
              </c:ext>
            </c:extLst>
          </c:dPt>
          <c:dLbls>
            <c:dLbl>
              <c:idx val="0"/>
              <c:layout>
                <c:manualLayout>
                  <c:x val="1.184076990376203E-2"/>
                  <c:y val="-2.9816637503645379E-2"/>
                </c:manualLayout>
              </c:layout>
              <c:tx>
                <c:rich>
                  <a:bodyPr/>
                  <a:lstStyle/>
                  <a:p>
                    <a:r>
                      <a:rPr lang="en-US" baseline="0"/>
                      <a:t>Critical, </a:t>
                    </a:r>
                    <a:fld id="{E31DC996-0611-4DC5-94A4-DA5C4AEE8F2B}" type="VALUE">
                      <a:rPr lang="en-US" baseline="0"/>
                      <a:pPr/>
                      <a:t>[VALUE]</a:t>
                    </a:fld>
                    <a:endParaRPr lang="en-US" baseline="0"/>
                  </a:p>
                </c:rich>
              </c:tx>
              <c:showLegendKey val="0"/>
              <c:showVal val="1"/>
              <c:showCatName val="1"/>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1708-4451-B68E-7E00C74412F0}"/>
                </c:ext>
              </c:extLst>
            </c:dLbl>
            <c:dLbl>
              <c:idx val="1"/>
              <c:layout>
                <c:manualLayout>
                  <c:x val="-1.1886154855643045E-2"/>
                  <c:y val="-6.8595800524934386E-2"/>
                </c:manualLayout>
              </c:layout>
              <c:tx>
                <c:rich>
                  <a:bodyPr/>
                  <a:lstStyle/>
                  <a:p>
                    <a:r>
                      <a:rPr lang="en-US"/>
                      <a:t>High</a:t>
                    </a:r>
                    <a:r>
                      <a:rPr lang="en-US" baseline="0"/>
                      <a:t>, </a:t>
                    </a:r>
                    <a:fld id="{AA6AB0BB-2018-4474-BE17-1F55DECA155D}" type="VALUE">
                      <a:rPr lang="en-US" baseline="0"/>
                      <a:pPr/>
                      <a:t>[VALUE]</a:t>
                    </a:fld>
                    <a:endParaRPr lang="en-US" baseline="0"/>
                  </a:p>
                </c:rich>
              </c:tx>
              <c:showLegendKey val="0"/>
              <c:showVal val="1"/>
              <c:showCatName val="1"/>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3-1708-4451-B68E-7E00C74412F0}"/>
                </c:ext>
              </c:extLst>
            </c:dLbl>
            <c:dLbl>
              <c:idx val="2"/>
              <c:layout>
                <c:manualLayout>
                  <c:x val="-3.1135826771653569E-2"/>
                  <c:y val="1.6388524351122775E-2"/>
                </c:manualLayout>
              </c:layout>
              <c:tx>
                <c:rich>
                  <a:bodyPr/>
                  <a:lstStyle/>
                  <a:p>
                    <a:r>
                      <a:rPr lang="en-US"/>
                      <a:t>Medium</a:t>
                    </a:r>
                    <a:r>
                      <a:rPr lang="en-US" baseline="0"/>
                      <a:t>, </a:t>
                    </a:r>
                    <a:fld id="{86199FE0-1535-468B-AAAB-6E5B23A166CD}" type="VALUE">
                      <a:rPr lang="en-US" baseline="0"/>
                      <a:pPr/>
                      <a:t>[VALUE]</a:t>
                    </a:fld>
                    <a:endParaRPr lang="en-US" baseline="0"/>
                  </a:p>
                </c:rich>
              </c:tx>
              <c:showLegendKey val="0"/>
              <c:showVal val="1"/>
              <c:showCatName val="1"/>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5-1708-4451-B68E-7E00C74412F0}"/>
                </c:ext>
              </c:extLst>
            </c:dLbl>
            <c:dLbl>
              <c:idx val="3"/>
              <c:layout/>
              <c:tx>
                <c:rich>
                  <a:bodyPr/>
                  <a:lstStyle/>
                  <a:p>
                    <a:r>
                      <a:rPr lang="en-US" baseline="0"/>
                      <a:t>Low, </a:t>
                    </a:r>
                    <a:fld id="{42089889-CCCF-4913-8B6D-E256937CBAB8}" type="VALUE">
                      <a:rPr lang="en-US" baseline="0"/>
                      <a:pPr/>
                      <a:t>[VALUE]</a:t>
                    </a:fld>
                    <a:endParaRPr lang="en-US" baseline="0"/>
                  </a:p>
                </c:rich>
              </c:tx>
              <c:showLegendKey val="0"/>
              <c:showVal val="1"/>
              <c:showCatName val="1"/>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7-1708-4451-B68E-7E00C74412F0}"/>
                </c:ext>
              </c:extLst>
            </c:dLbl>
            <c:dLbl>
              <c:idx val="4"/>
              <c:layout>
                <c:manualLayout>
                  <c:x val="0.13565971391637474"/>
                  <c:y val="-3.6162146398366872E-4"/>
                </c:manualLayout>
              </c:layout>
              <c:tx>
                <c:rich>
                  <a:bodyPr/>
                  <a:lstStyle/>
                  <a:p>
                    <a:r>
                      <a:rPr lang="en-US"/>
                      <a:t>Unknown</a:t>
                    </a:r>
                    <a:r>
                      <a:rPr lang="en-US" baseline="0"/>
                      <a:t>, </a:t>
                    </a:r>
                    <a:fld id="{8A86F58F-0D77-463A-9740-E6CC93486C9D}" type="VALUE">
                      <a:rPr lang="en-US" baseline="0"/>
                      <a:pPr/>
                      <a:t>[VALUE]</a:t>
                    </a:fld>
                    <a:endParaRPr lang="en-US" baseline="0"/>
                  </a:p>
                </c:rich>
              </c:tx>
              <c:showLegendKey val="0"/>
              <c:showVal val="1"/>
              <c:showCatName val="1"/>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9-1708-4451-B68E-7E00C74412F0}"/>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'Prod Bugs Reported'!$A$494:$A$499</c:f>
              <c:strCache>
                <c:ptCount val="5"/>
                <c:pt idx="0">
                  <c:v>1 - Critical</c:v>
                </c:pt>
                <c:pt idx="1">
                  <c:v>2 - High</c:v>
                </c:pt>
                <c:pt idx="2">
                  <c:v>3 - Medium</c:v>
                </c:pt>
                <c:pt idx="3">
                  <c:v>4 - Low</c:v>
                </c:pt>
                <c:pt idx="4">
                  <c:v>5 - Unknown</c:v>
                </c:pt>
              </c:strCache>
            </c:strRef>
          </c:cat>
          <c:val>
            <c:numRef>
              <c:f>'Prod Bugs Reported'!$B$494:$B$499</c:f>
              <c:numCache>
                <c:formatCode>General</c:formatCode>
                <c:ptCount val="5"/>
                <c:pt idx="0">
                  <c:v>220</c:v>
                </c:pt>
                <c:pt idx="1">
                  <c:v>122</c:v>
                </c:pt>
                <c:pt idx="2">
                  <c:v>54</c:v>
                </c:pt>
                <c:pt idx="3">
                  <c:v>15</c:v>
                </c:pt>
                <c:pt idx="4">
                  <c:v>1</c:v>
                </c:pt>
              </c:numCache>
            </c:numRef>
          </c:val>
          <c:extLst>
            <c:ext xmlns:c16="http://schemas.microsoft.com/office/drawing/2014/chart" uri="{C3380CC4-5D6E-409C-BE32-E72D297353CC}">
              <c16:uniqueId val="{0000000A-1708-4451-B68E-7E00C74412F0}"/>
            </c:ext>
          </c:extLst>
        </c:ser>
        <c:dLbls>
          <c:showLegendKey val="0"/>
          <c:showVal val="1"/>
          <c:showCatName val="1"/>
          <c:showSerName val="0"/>
          <c:showPercent val="0"/>
          <c:showBubbleSize val="0"/>
          <c:showLeaderLines val="1"/>
        </c:dLbls>
        <c:firstSliceAng val="0"/>
      </c:pieChart>
      <c:spPr>
        <a:noFill/>
        <a:ln>
          <a:noFill/>
        </a:ln>
        <a:effectLst/>
      </c:spPr>
    </c:plotArea>
    <c:legend>
      <c:legendPos val="r"/>
      <c:layout>
        <c:manualLayout>
          <c:xMode val="edge"/>
          <c:yMode val="edge"/>
          <c:x val="0.14092436250787402"/>
          <c:y val="0.90449985418489354"/>
          <c:w val="0.70835214348206477"/>
          <c:h val="7.0025882181393981E-2"/>
        </c:manualLayout>
      </c:layout>
      <c:overlay val="0"/>
      <c:spPr>
        <a:noFill/>
        <a:ln>
          <a:noFill/>
        </a:ln>
        <a:effectLst/>
      </c:spPr>
      <c:txPr>
        <a:bodyPr rot="0" spcFirstLastPara="1" vertOverflow="ellipsis" vert="horz" wrap="square" anchor="ctr" anchorCtr="1"/>
        <a:lstStyle/>
        <a:p>
          <a:pPr>
            <a:defRPr sz="900" b="1"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solidFill>
        <a:srgbClr val="154995">
          <a:shade val="50000"/>
        </a:srgbClr>
      </a:solid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[Copy of April Release Raw Data_V2.xlsx]Prod Bugs Reported!PivotTable7</c:name>
    <c:fmtId val="18"/>
  </c:pivotSource>
  <c:chart>
    <c:title>
      <c:tx>
        <c:rich>
          <a:bodyPr rot="0" spcFirstLastPara="1" vertOverflow="ellipsis" vert="horz" wrap="square" anchor="ctr" anchorCtr="1"/>
          <a:lstStyle/>
          <a:p>
            <a:pPr>
              <a:defRPr sz="1300" b="1" i="0" u="none" strike="noStrike" kern="1200" spc="0" baseline="0">
                <a:solidFill>
                  <a:schemeClr val="bg1"/>
                </a:solidFill>
                <a:latin typeface="Arial" panose="020B0604020202020204" pitchFamily="34" charset="0"/>
                <a:ea typeface="+mn-ea"/>
                <a:cs typeface="Arial" panose="020B0604020202020204" pitchFamily="34" charset="0"/>
              </a:defRPr>
            </a:pPr>
            <a:r>
              <a:rPr lang="en-IN" sz="1300" b="1" i="0" dirty="0">
                <a:solidFill>
                  <a:schemeClr val="bg1"/>
                </a:solidFill>
                <a:latin typeface="Arial" panose="020B0604020202020204" pitchFamily="34" charset="0"/>
                <a:cs typeface="Arial" panose="020B0604020202020204" pitchFamily="34" charset="0"/>
              </a:rPr>
              <a:t>Prod Defects Reported</a:t>
            </a:r>
            <a:r>
              <a:rPr lang="en-IN" sz="1300" b="1" i="0" baseline="0" dirty="0">
                <a:solidFill>
                  <a:schemeClr val="bg1"/>
                </a:solidFill>
                <a:latin typeface="Arial" panose="020B0604020202020204" pitchFamily="34" charset="0"/>
                <a:cs typeface="Arial" panose="020B0604020202020204" pitchFamily="34" charset="0"/>
              </a:rPr>
              <a:t> Jan </a:t>
            </a:r>
            <a:r>
              <a:rPr lang="en-IN" sz="1300" b="1" i="1" baseline="0" dirty="0">
                <a:solidFill>
                  <a:schemeClr val="bg1"/>
                </a:solidFill>
                <a:latin typeface="Arial" panose="020B0604020202020204" pitchFamily="34" charset="0"/>
                <a:cs typeface="Arial" panose="020B0604020202020204" pitchFamily="34" charset="0"/>
              </a:rPr>
              <a:t>Vs</a:t>
            </a:r>
            <a:r>
              <a:rPr lang="en-IN" sz="1300" b="1" i="0" baseline="0" dirty="0">
                <a:solidFill>
                  <a:schemeClr val="bg1"/>
                </a:solidFill>
                <a:latin typeface="Arial" panose="020B0604020202020204" pitchFamily="34" charset="0"/>
                <a:cs typeface="Arial" panose="020B0604020202020204" pitchFamily="34" charset="0"/>
              </a:rPr>
              <a:t> Feb </a:t>
            </a:r>
            <a:r>
              <a:rPr lang="en-IN" sz="1300" b="1" i="1" baseline="0" dirty="0">
                <a:solidFill>
                  <a:schemeClr val="bg1"/>
                </a:solidFill>
                <a:latin typeface="Arial" panose="020B0604020202020204" pitchFamily="34" charset="0"/>
                <a:cs typeface="Arial" panose="020B0604020202020204" pitchFamily="34" charset="0"/>
              </a:rPr>
              <a:t>Vs</a:t>
            </a:r>
            <a:r>
              <a:rPr lang="en-IN" sz="1300" b="1" i="0" baseline="0" dirty="0">
                <a:solidFill>
                  <a:schemeClr val="bg1"/>
                </a:solidFill>
                <a:latin typeface="Arial" panose="020B0604020202020204" pitchFamily="34" charset="0"/>
                <a:cs typeface="Arial" panose="020B0604020202020204" pitchFamily="34" charset="0"/>
              </a:rPr>
              <a:t> Mar </a:t>
            </a:r>
            <a:r>
              <a:rPr lang="en-IN" sz="1300" b="1" i="1" baseline="0" dirty="0">
                <a:solidFill>
                  <a:schemeClr val="bg1"/>
                </a:solidFill>
                <a:latin typeface="Arial" panose="020B0604020202020204" pitchFamily="34" charset="0"/>
                <a:cs typeface="Arial" panose="020B0604020202020204" pitchFamily="34" charset="0"/>
              </a:rPr>
              <a:t>Vs</a:t>
            </a:r>
            <a:r>
              <a:rPr lang="en-IN" sz="1300" b="1" i="0" baseline="0" dirty="0">
                <a:solidFill>
                  <a:schemeClr val="bg1"/>
                </a:solidFill>
                <a:latin typeface="Arial" panose="020B0604020202020204" pitchFamily="34" charset="0"/>
                <a:cs typeface="Arial" panose="020B0604020202020204" pitchFamily="34" charset="0"/>
              </a:rPr>
              <a:t> Apr</a:t>
            </a:r>
            <a:endParaRPr lang="en-IN" sz="1300" b="1" i="0" dirty="0">
              <a:solidFill>
                <a:schemeClr val="bg1"/>
              </a:solidFill>
              <a:latin typeface="Arial" panose="020B0604020202020204" pitchFamily="34" charset="0"/>
              <a:cs typeface="Arial" panose="020B0604020202020204" pitchFamily="34" charset="0"/>
            </a:endParaRPr>
          </a:p>
        </c:rich>
      </c:tx>
      <c:layout/>
      <c:overlay val="0"/>
      <c:spPr>
        <a:solidFill>
          <a:schemeClr val="accent1">
            <a:lumMod val="50000"/>
          </a:schemeClr>
        </a:solidFill>
        <a:ln>
          <a:noFill/>
        </a:ln>
        <a:effectLst/>
        <a:scene3d>
          <a:camera prst="orthographicFront"/>
          <a:lightRig rig="threePt" dir="t"/>
        </a:scene3d>
        <a:sp3d>
          <a:bevelT w="190500" h="38100"/>
        </a:sp3d>
      </c:spPr>
      <c:txPr>
        <a:bodyPr rot="0" spcFirstLastPara="1" vertOverflow="ellipsis" vert="horz" wrap="square" anchor="ctr" anchorCtr="1"/>
        <a:lstStyle/>
        <a:p>
          <a:pPr>
            <a:defRPr sz="1300" b="1" i="0" u="none" strike="noStrike" kern="1200" spc="0" baseline="0">
              <a:solidFill>
                <a:schemeClr val="bg1"/>
              </a:solidFill>
              <a:latin typeface="Arial" panose="020B0604020202020204" pitchFamily="34" charset="0"/>
              <a:ea typeface="+mn-ea"/>
              <a:cs typeface="Arial" panose="020B0604020202020204" pitchFamily="34" charset="0"/>
            </a:defRPr>
          </a:pPr>
          <a:endParaRPr lang="en-US"/>
        </a:p>
      </c:txPr>
    </c:title>
    <c:autoTitleDeleted val="0"/>
    <c:pivotFmts>
      <c:pivotFmt>
        <c:idx val="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circle"/>
          <c:size val="5"/>
          <c:spPr>
            <a:solidFill>
              <a:schemeClr val="accent3"/>
            </a:solidFill>
            <a:ln w="9525">
              <a:solidFill>
                <a:schemeClr val="accent3"/>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circle"/>
          <c:size val="5"/>
          <c:spPr>
            <a:solidFill>
              <a:schemeClr val="accent4"/>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circle"/>
          <c:size val="5"/>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circle"/>
          <c:size val="5"/>
          <c:spPr>
            <a:solidFill>
              <a:schemeClr val="accent6"/>
            </a:solidFill>
            <a:ln w="9525">
              <a:solidFill>
                <a:schemeClr val="accent6"/>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circle"/>
          <c:size val="5"/>
          <c:spPr>
            <a:solidFill>
              <a:schemeClr val="accent1">
                <a:lumMod val="60000"/>
              </a:schemeClr>
            </a:solidFill>
            <a:ln w="9525">
              <a:solidFill>
                <a:schemeClr val="accent1">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dLblPos val="t"/>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6"/>
            </a:solidFill>
            <a:round/>
          </a:ln>
          <a:effectLst/>
        </c:spPr>
        <c:marker>
          <c:symbol val="circle"/>
          <c:size val="5"/>
          <c:spPr>
            <a:solidFill>
              <a:schemeClr val="accent6"/>
            </a:solidFill>
            <a:ln w="9525">
              <a:solidFill>
                <a:schemeClr val="accent6"/>
              </a:solidFill>
            </a:ln>
            <a:effectLst/>
          </c:spPr>
        </c:marker>
        <c:dLbl>
          <c:idx val="0"/>
          <c:layout>
            <c:manualLayout>
              <c:x val="-2.0525731110252857E-2"/>
              <c:y val="-7.635425780110828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circle"/>
          <c:size val="5"/>
          <c:spPr>
            <a:solidFill>
              <a:schemeClr val="accent3"/>
            </a:solidFill>
            <a:ln w="9525">
              <a:solidFill>
                <a:schemeClr val="accent3"/>
              </a:solidFill>
            </a:ln>
            <a:effectLst/>
          </c:spPr>
        </c:marker>
        <c:dLbl>
          <c:idx val="0"/>
          <c:layout>
            <c:manualLayout>
              <c:x val="3.3211134669890827E-2"/>
              <c:y val="6.253463108778052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layout>
            <c:manualLayout>
              <c:x val="6.7659228877136102E-2"/>
              <c:y val="2.086796442111394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circle"/>
          <c:size val="5"/>
          <c:spPr>
            <a:solidFill>
              <a:schemeClr val="accent4"/>
            </a:solidFill>
            <a:ln w="9525">
              <a:solidFill>
                <a:schemeClr val="accent4"/>
              </a:solidFill>
            </a:ln>
            <a:effectLst/>
          </c:spPr>
        </c:marker>
        <c:dLbl>
          <c:idx val="0"/>
          <c:layout>
            <c:manualLayout>
              <c:x val="4.3522203084686385E-2"/>
              <c:y val="-6.9098133566639205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9.1669126248480545E-3"/>
              <c:y val="8.105314960629904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4.4929514706321692E-2"/>
              <c:y val="5.790500145815106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circle"/>
          <c:size val="5"/>
          <c:spPr>
            <a:solidFill>
              <a:schemeClr val="accent3"/>
            </a:solidFill>
            <a:ln w="9525">
              <a:solidFill>
                <a:schemeClr val="accent3"/>
              </a:solidFill>
            </a:ln>
            <a:effectLst/>
          </c:spPr>
        </c:marker>
        <c:dLbl>
          <c:idx val="0"/>
          <c:layout>
            <c:manualLayout>
              <c:x val="7.2760892416089485E-3"/>
              <c:y val="-0.12265055409740458"/>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ymbol val="circle"/>
          <c:size val="5"/>
          <c:spPr>
            <a:solidFill>
              <a:schemeClr val="accent3"/>
            </a:solidFill>
            <a:ln w="9525">
              <a:solidFill>
                <a:schemeClr val="accent3"/>
              </a:solidFill>
            </a:ln>
            <a:effectLst/>
          </c:spPr>
        </c:marker>
        <c:dLbl>
          <c:idx val="0"/>
          <c:layout>
            <c:manualLayout>
              <c:x val="-3.4578009757336631E-2"/>
              <c:y val="-1.736111111111111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0"/>
        <c:spPr>
          <a:solidFill>
            <a:schemeClr val="accent1"/>
          </a:solidFill>
          <a:ln w="28575" cap="rnd">
            <a:solidFill>
              <a:schemeClr val="accent1"/>
            </a:solidFill>
            <a:round/>
          </a:ln>
          <a:effectLst/>
        </c:spPr>
        <c:marker>
          <c:symbol val="circle"/>
          <c:size val="5"/>
          <c:spPr>
            <a:solidFill>
              <a:schemeClr val="accent3"/>
            </a:solidFill>
            <a:ln w="9525">
              <a:solidFill>
                <a:schemeClr val="accent3"/>
              </a:solidFill>
            </a:ln>
            <a:effectLst/>
          </c:spPr>
        </c:marker>
        <c:dLbl>
          <c:idx val="0"/>
          <c:layout>
            <c:manualLayout>
              <c:x val="-3.543052479080154E-2"/>
              <c:y val="-9.024314668999708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1.6027282629140253E-3"/>
              <c:y val="-8.21759259259259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5.4663263945769779E-2"/>
              <c:y val="-7.2916666666666671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solidFill>
          <a:ln w="28575" cap="rnd">
            <a:solidFill>
              <a:schemeClr val="accent1"/>
            </a:solidFill>
            <a:round/>
          </a:ln>
          <a:effectLst/>
        </c:spPr>
        <c:marker>
          <c:symbol val="circle"/>
          <c:size val="5"/>
          <c:spPr>
            <a:solidFill>
              <a:schemeClr val="accent4"/>
            </a:solidFill>
            <a:ln w="9525">
              <a:solidFill>
                <a:schemeClr val="accent4"/>
              </a:solidFill>
            </a:ln>
            <a:effectLst/>
          </c:spPr>
        </c:marker>
        <c:dLbl>
          <c:idx val="0"/>
          <c:layout>
            <c:manualLayout>
              <c:x val="-3.0978653654931711E-2"/>
              <c:y val="-9.606481481481485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solidFill>
          <a:ln w="28575" cap="rnd">
            <a:solidFill>
              <a:schemeClr val="accent1"/>
            </a:solidFill>
            <a:round/>
          </a:ln>
          <a:effectLst/>
        </c:spPr>
        <c:marker>
          <c:symbol val="circle"/>
          <c:size val="5"/>
          <c:spPr>
            <a:solidFill>
              <a:schemeClr val="accent4"/>
            </a:solidFill>
            <a:ln w="9525">
              <a:solidFill>
                <a:schemeClr val="accent4"/>
              </a:solidFill>
            </a:ln>
            <a:effectLst/>
          </c:spPr>
        </c:marker>
        <c:dLbl>
          <c:idx val="0"/>
          <c:layout>
            <c:manualLayout>
              <c:x val="-4.7911947465451285E-2"/>
              <c:y val="-0.10995370370370375"/>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w="28575" cap="rnd">
            <a:solidFill>
              <a:schemeClr val="accent1">
                <a:lumMod val="60000"/>
              </a:schemeClr>
            </a:solidFill>
            <a:round/>
          </a:ln>
          <a:effectLst/>
        </c:spPr>
        <c:marker>
          <c:symbol val="circle"/>
          <c:size val="5"/>
          <c:spPr>
            <a:solidFill>
              <a:schemeClr val="accent1">
                <a:lumMod val="60000"/>
              </a:schemeClr>
            </a:solidFill>
            <a:ln w="9525">
              <a:solidFill>
                <a:schemeClr val="accent1">
                  <a:lumMod val="60000"/>
                </a:schemeClr>
              </a:solidFill>
            </a:ln>
            <a:effectLst/>
          </c:spPr>
        </c:marker>
        <c:dLbl>
          <c:idx val="0"/>
          <c:layout>
            <c:manualLayout>
              <c:x val="9.7140945373552102E-3"/>
              <c:y val="-3.0057961504811985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2.5482680129848771E-2"/>
              <c:y val="-0.1087616652085156"/>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w="28575" cap="rnd">
            <a:solidFill>
              <a:schemeClr val="accent6"/>
            </a:solidFill>
            <a:round/>
          </a:ln>
          <a:effectLst/>
        </c:spPr>
        <c:marker>
          <c:symbol val="circle"/>
          <c:size val="5"/>
          <c:spPr>
            <a:solidFill>
              <a:schemeClr val="accent6"/>
            </a:solidFill>
            <a:ln w="9525">
              <a:solidFill>
                <a:schemeClr val="accent6"/>
              </a:solidFill>
            </a:ln>
            <a:effectLst/>
          </c:spPr>
        </c:marker>
        <c:dLbl>
          <c:idx val="0"/>
          <c:layout>
            <c:manualLayout>
              <c:x val="1.7410025389664501E-2"/>
              <c:y val="-9.487277631962680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1.2028255562874759E-2"/>
              <c:y val="-7.6354257801108188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0"/>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3.2667342848613196E-2"/>
              <c:y val="-0.1145833333333333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2.1823076647631962E-2"/>
              <c:y val="-8.5613517060367447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2.9868822538682035E-3"/>
              <c:y val="-0.1226505540974045"/>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3"/>
        <c:spPr>
          <a:solidFill>
            <a:schemeClr val="accent1"/>
          </a:solidFill>
          <a:ln w="28575" cap="rnd">
            <a:solidFill>
              <a:schemeClr val="accent6"/>
            </a:solidFill>
            <a:round/>
          </a:ln>
          <a:effectLst/>
        </c:spPr>
        <c:marker>
          <c:symbol val="circle"/>
          <c:size val="5"/>
          <c:spPr>
            <a:solidFill>
              <a:schemeClr val="accent6"/>
            </a:solidFill>
            <a:ln w="9525">
              <a:solidFill>
                <a:schemeClr val="accent6"/>
              </a:solidFill>
            </a:ln>
            <a:effectLst/>
          </c:spPr>
        </c:marker>
        <c:dLbl>
          <c:idx val="0"/>
          <c:layout>
            <c:manualLayout>
              <c:x val="3.2586616301211201E-2"/>
              <c:y val="-9.950240594925634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4"/>
        <c:spPr>
          <a:solidFill>
            <a:schemeClr val="accent1"/>
          </a:solidFill>
          <a:ln w="28575" cap="rnd">
            <a:solidFill>
              <a:schemeClr val="accent1">
                <a:lumMod val="60000"/>
              </a:schemeClr>
            </a:solidFill>
            <a:round/>
          </a:ln>
          <a:effectLst/>
        </c:spPr>
        <c:marker>
          <c:symbol val="circle"/>
          <c:size val="5"/>
          <c:spPr>
            <a:solidFill>
              <a:schemeClr val="accent1">
                <a:lumMod val="60000"/>
              </a:schemeClr>
            </a:solidFill>
            <a:ln w="9525">
              <a:solidFill>
                <a:schemeClr val="accent1">
                  <a:lumMod val="60000"/>
                </a:schemeClr>
              </a:solidFill>
            </a:ln>
            <a:effectLst/>
          </c:spPr>
        </c:marker>
        <c:dLbl>
          <c:idx val="0"/>
          <c:layout>
            <c:manualLayout>
              <c:x val="-3.8721833903751494E-2"/>
              <c:y val="-2.0798702245552723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5"/>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8.0726547401844677E-5"/>
              <c:y val="-0.15042833187518229"/>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6"/>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2.7716114607966671E-3"/>
              <c:y val="-7.172462817147856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7"/>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2.9599734047338114E-4"/>
              <c:y val="3.938648293963254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38"/>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9"/>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2.7716114607966671E-3"/>
              <c:y val="-7.172462817147856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2.1823076647631962E-2"/>
              <c:y val="-8.5613517060367447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4.4929514706321692E-2"/>
              <c:y val="5.790500145815106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2.5482680129848771E-2"/>
              <c:y val="-0.1087616652085156"/>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3"/>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4"/>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8.0726547401844677E-5"/>
              <c:y val="-0.15042833187518229"/>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5"/>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2.9599734047338114E-4"/>
              <c:y val="3.938648293963254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6"/>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6.7659228877136102E-2"/>
              <c:y val="2.086796442111394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7"/>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1.2028255562874759E-2"/>
              <c:y val="-7.6354257801108188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48"/>
        <c:spPr>
          <a:solidFill>
            <a:schemeClr val="accent1"/>
          </a:solidFill>
          <a:ln w="28575" cap="rnd">
            <a:solidFill>
              <a:schemeClr val="accent1"/>
            </a:solidFill>
            <a:round/>
          </a:ln>
          <a:effectLst/>
        </c:spPr>
        <c:marker>
          <c:symbol val="circle"/>
          <c:size val="5"/>
          <c:spPr>
            <a:solidFill>
              <a:schemeClr val="accent3"/>
            </a:solidFill>
            <a:ln w="9525">
              <a:solidFill>
                <a:schemeClr val="accent3"/>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49"/>
        <c:spPr>
          <a:solidFill>
            <a:schemeClr val="accent1"/>
          </a:solidFill>
          <a:ln w="28575" cap="rnd">
            <a:solidFill>
              <a:schemeClr val="accent3"/>
            </a:solidFill>
            <a:round/>
          </a:ln>
          <a:effectLst/>
        </c:spPr>
        <c:marker>
          <c:symbol val="circle"/>
          <c:size val="5"/>
          <c:spPr>
            <a:solidFill>
              <a:schemeClr val="accent3"/>
            </a:solidFill>
            <a:ln w="9525">
              <a:solidFill>
                <a:schemeClr val="accent3"/>
              </a:solidFill>
            </a:ln>
            <a:effectLst/>
          </c:spPr>
        </c:marker>
        <c:dLbl>
          <c:idx val="0"/>
          <c:layout>
            <c:manualLayout>
              <c:x val="-3.543052479080154E-2"/>
              <c:y val="-9.024314668999708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50"/>
        <c:spPr>
          <a:solidFill>
            <a:schemeClr val="accent1"/>
          </a:solidFill>
          <a:ln w="28575" cap="rnd">
            <a:solidFill>
              <a:schemeClr val="accent3"/>
            </a:solidFill>
            <a:round/>
          </a:ln>
          <a:effectLst/>
        </c:spPr>
        <c:marker>
          <c:symbol val="circle"/>
          <c:size val="5"/>
          <c:spPr>
            <a:solidFill>
              <a:schemeClr val="accent3"/>
            </a:solidFill>
            <a:ln w="9525">
              <a:solidFill>
                <a:schemeClr val="accent3"/>
              </a:solidFill>
            </a:ln>
            <a:effectLst/>
          </c:spPr>
        </c:marker>
        <c:dLbl>
          <c:idx val="0"/>
          <c:layout>
            <c:manualLayout>
              <c:x val="-3.4578009757336631E-2"/>
              <c:y val="-1.736111111111111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51"/>
        <c:spPr>
          <a:solidFill>
            <a:schemeClr val="accent1"/>
          </a:solidFill>
          <a:ln w="28575" cap="rnd">
            <a:solidFill>
              <a:schemeClr val="accent3"/>
            </a:solidFill>
            <a:round/>
          </a:ln>
          <a:effectLst/>
        </c:spPr>
        <c:marker>
          <c:symbol val="circle"/>
          <c:size val="5"/>
          <c:spPr>
            <a:solidFill>
              <a:schemeClr val="accent3"/>
            </a:solidFill>
            <a:ln w="9525">
              <a:solidFill>
                <a:schemeClr val="accent3"/>
              </a:solidFill>
            </a:ln>
            <a:effectLst/>
          </c:spPr>
        </c:marker>
        <c:dLbl>
          <c:idx val="0"/>
          <c:layout>
            <c:manualLayout>
              <c:x val="3.3211134669890827E-2"/>
              <c:y val="6.253463108778052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52"/>
        <c:spPr>
          <a:solidFill>
            <a:schemeClr val="accent1"/>
          </a:solidFill>
          <a:ln w="28575" cap="rnd">
            <a:solidFill>
              <a:schemeClr val="accent3"/>
            </a:solidFill>
            <a:round/>
          </a:ln>
          <a:effectLst/>
        </c:spPr>
        <c:marker>
          <c:symbol val="circle"/>
          <c:size val="5"/>
          <c:spPr>
            <a:solidFill>
              <a:schemeClr val="accent3"/>
            </a:solidFill>
            <a:ln w="9525">
              <a:solidFill>
                <a:schemeClr val="accent3"/>
              </a:solidFill>
            </a:ln>
            <a:effectLst/>
          </c:spPr>
        </c:marker>
        <c:dLbl>
          <c:idx val="0"/>
          <c:layout>
            <c:manualLayout>
              <c:x val="7.2760892416089485E-3"/>
              <c:y val="-0.12265055409740458"/>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53"/>
        <c:spPr>
          <a:solidFill>
            <a:schemeClr val="accent1"/>
          </a:solidFill>
          <a:ln w="28575" cap="rnd">
            <a:solidFill>
              <a:schemeClr val="accent1"/>
            </a:solidFill>
            <a:round/>
          </a:ln>
          <a:effectLst/>
        </c:spPr>
        <c:marker>
          <c:symbol val="circle"/>
          <c:size val="5"/>
          <c:spPr>
            <a:solidFill>
              <a:schemeClr val="accent4"/>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54"/>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4.7911947465451285E-2"/>
              <c:y val="-0.10995370370370375"/>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55"/>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2.9868822538682035E-3"/>
              <c:y val="-0.1226505540974045"/>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56"/>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4.3522203084686385E-2"/>
              <c:y val="-6.9098133566639205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57"/>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3.0978653654931711E-2"/>
              <c:y val="-9.606481481481485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58"/>
        <c:spPr>
          <a:solidFill>
            <a:schemeClr val="accent1"/>
          </a:solidFill>
          <a:ln w="28575" cap="rnd">
            <a:solidFill>
              <a:schemeClr val="accent1"/>
            </a:solidFill>
            <a:round/>
          </a:ln>
          <a:effectLst/>
        </c:spPr>
        <c:marker>
          <c:symbol val="circle"/>
          <c:size val="5"/>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59"/>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5.4663263945769779E-2"/>
              <c:y val="-7.2916666666666671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0"/>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3.2667342848613196E-2"/>
              <c:y val="-0.1145833333333333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1"/>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9.1669126248480545E-3"/>
              <c:y val="8.105314960629904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2"/>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1.6027282629140253E-3"/>
              <c:y val="-8.21759259259259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3"/>
        <c:spPr>
          <a:solidFill>
            <a:schemeClr val="accent1"/>
          </a:solidFill>
          <a:ln w="28575" cap="rnd">
            <a:solidFill>
              <a:schemeClr val="accent1"/>
            </a:solidFill>
            <a:round/>
          </a:ln>
          <a:effectLst/>
        </c:spPr>
        <c:marker>
          <c:symbol val="circle"/>
          <c:size val="5"/>
          <c:spPr>
            <a:solidFill>
              <a:schemeClr val="accent6"/>
            </a:solidFill>
            <a:ln w="9525">
              <a:solidFill>
                <a:schemeClr val="accent6"/>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64"/>
        <c:spPr>
          <a:solidFill>
            <a:schemeClr val="accent1"/>
          </a:solidFill>
          <a:ln w="28575" cap="rnd">
            <a:solidFill>
              <a:schemeClr val="accent6"/>
            </a:solidFill>
            <a:round/>
          </a:ln>
          <a:effectLst/>
        </c:spPr>
        <c:marker>
          <c:symbol val="circle"/>
          <c:size val="5"/>
          <c:spPr>
            <a:solidFill>
              <a:schemeClr val="accent6"/>
            </a:solidFill>
            <a:ln w="9525">
              <a:solidFill>
                <a:schemeClr val="accent6"/>
              </a:solidFill>
            </a:ln>
            <a:effectLst/>
          </c:spPr>
        </c:marker>
        <c:dLbl>
          <c:idx val="0"/>
          <c:layout>
            <c:manualLayout>
              <c:x val="3.2586616301211201E-2"/>
              <c:y val="-9.950240594925634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5"/>
        <c:spPr>
          <a:solidFill>
            <a:schemeClr val="accent1"/>
          </a:solidFill>
          <a:ln w="28575" cap="rnd">
            <a:solidFill>
              <a:schemeClr val="accent6"/>
            </a:solidFill>
            <a:round/>
          </a:ln>
          <a:effectLst/>
        </c:spPr>
        <c:marker>
          <c:symbol val="circle"/>
          <c:size val="5"/>
          <c:spPr>
            <a:solidFill>
              <a:schemeClr val="accent6"/>
            </a:solidFill>
            <a:ln w="9525">
              <a:solidFill>
                <a:schemeClr val="accent6"/>
              </a:solidFill>
            </a:ln>
            <a:effectLst/>
          </c:spPr>
        </c:marker>
        <c:dLbl>
          <c:idx val="0"/>
          <c:layout>
            <c:manualLayout>
              <c:x val="-2.0525731110252857E-2"/>
              <c:y val="-7.635425780110828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6"/>
        <c:spPr>
          <a:solidFill>
            <a:schemeClr val="accent1"/>
          </a:solidFill>
          <a:ln w="28575" cap="rnd">
            <a:solidFill>
              <a:schemeClr val="accent6"/>
            </a:solidFill>
            <a:round/>
          </a:ln>
          <a:effectLst/>
        </c:spPr>
        <c:marker>
          <c:symbol val="circle"/>
          <c:size val="5"/>
          <c:spPr>
            <a:solidFill>
              <a:schemeClr val="accent6"/>
            </a:solidFill>
            <a:ln w="9525">
              <a:solidFill>
                <a:schemeClr val="accent6"/>
              </a:solidFill>
            </a:ln>
            <a:effectLst/>
          </c:spPr>
        </c:marker>
        <c:dLbl>
          <c:idx val="0"/>
          <c:layout>
            <c:manualLayout>
              <c:x val="1.7410025389664501E-2"/>
              <c:y val="-9.487277631962680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7"/>
        <c:spPr>
          <a:solidFill>
            <a:schemeClr val="accent1"/>
          </a:solidFill>
          <a:ln w="28575" cap="rnd">
            <a:solidFill>
              <a:schemeClr val="accent1"/>
            </a:solidFill>
            <a:round/>
          </a:ln>
          <a:effectLst/>
        </c:spPr>
        <c:marker>
          <c:symbol val="circle"/>
          <c:size val="5"/>
          <c:spPr>
            <a:solidFill>
              <a:schemeClr val="accent1">
                <a:lumMod val="60000"/>
              </a:schemeClr>
            </a:solidFill>
            <a:ln w="9525">
              <a:solidFill>
                <a:schemeClr val="accent1">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68"/>
        <c:spPr>
          <a:solidFill>
            <a:schemeClr val="accent1"/>
          </a:solidFill>
          <a:ln w="28575" cap="rnd">
            <a:solidFill>
              <a:schemeClr val="accent1">
                <a:lumMod val="60000"/>
              </a:schemeClr>
            </a:solidFill>
            <a:round/>
          </a:ln>
          <a:effectLst/>
        </c:spPr>
        <c:marker>
          <c:symbol val="circle"/>
          <c:size val="5"/>
          <c:spPr>
            <a:solidFill>
              <a:schemeClr val="accent1">
                <a:lumMod val="60000"/>
              </a:schemeClr>
            </a:solidFill>
            <a:ln w="9525">
              <a:solidFill>
                <a:schemeClr val="accent1">
                  <a:lumMod val="60000"/>
                </a:schemeClr>
              </a:solidFill>
            </a:ln>
            <a:effectLst/>
          </c:spPr>
        </c:marker>
        <c:dLbl>
          <c:idx val="0"/>
          <c:layout>
            <c:manualLayout>
              <c:x val="-3.8721833903751494E-2"/>
              <c:y val="-2.0798702245552723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69"/>
        <c:spPr>
          <a:solidFill>
            <a:schemeClr val="accent1"/>
          </a:solidFill>
          <a:ln w="28575" cap="rnd">
            <a:solidFill>
              <a:schemeClr val="accent1">
                <a:lumMod val="60000"/>
              </a:schemeClr>
            </a:solidFill>
            <a:round/>
          </a:ln>
          <a:effectLst/>
        </c:spPr>
        <c:marker>
          <c:symbol val="circle"/>
          <c:size val="5"/>
          <c:spPr>
            <a:solidFill>
              <a:schemeClr val="accent1">
                <a:lumMod val="60000"/>
              </a:schemeClr>
            </a:solidFill>
            <a:ln w="9525">
              <a:solidFill>
                <a:schemeClr val="accent1">
                  <a:lumMod val="60000"/>
                </a:schemeClr>
              </a:solidFill>
            </a:ln>
            <a:effectLst/>
          </c:spPr>
        </c:marker>
        <c:dLbl>
          <c:idx val="0"/>
          <c:layout>
            <c:manualLayout>
              <c:x val="9.7140945373552102E-3"/>
              <c:y val="-3.0057961504811985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0"/>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71"/>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2.7716114607966671E-3"/>
              <c:y val="-7.172462817147856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2"/>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2.1823076647631962E-2"/>
              <c:y val="-8.5613517060367447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3"/>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4.4929514706321692E-2"/>
              <c:y val="5.790500145815106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4"/>
        <c:spPr>
          <a:solidFill>
            <a:schemeClr val="accent1"/>
          </a:solidFill>
          <a:ln w="28575" cap="rnd">
            <a:solidFill>
              <a:schemeClr val="accent1"/>
            </a:solidFill>
            <a:round/>
          </a:ln>
          <a:effectLst/>
        </c:spPr>
        <c:marker>
          <c:symbol val="circle"/>
          <c:size val="5"/>
          <c:spPr>
            <a:solidFill>
              <a:schemeClr val="accent1"/>
            </a:solidFill>
            <a:ln w="9525">
              <a:solidFill>
                <a:schemeClr val="accent1"/>
              </a:solidFill>
            </a:ln>
            <a:effectLst/>
          </c:spPr>
        </c:marker>
        <c:dLbl>
          <c:idx val="0"/>
          <c:layout>
            <c:manualLayout>
              <c:x val="2.5482680129848771E-2"/>
              <c:y val="-0.1087616652085156"/>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5"/>
        <c:spPr>
          <a:solidFill>
            <a:schemeClr val="accent1"/>
          </a:solidFill>
          <a:ln w="28575" cap="rnd">
            <a:solidFill>
              <a:schemeClr val="accent1"/>
            </a:solidFill>
            <a:round/>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76"/>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8.0726547401844677E-5"/>
              <c:y val="-0.15042833187518229"/>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7"/>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2.9599734047338114E-4"/>
              <c:y val="3.938648293963254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8"/>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6.7659228877136102E-2"/>
              <c:y val="2.086796442111394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79"/>
        <c:spPr>
          <a:solidFill>
            <a:schemeClr val="accent1"/>
          </a:solidFill>
          <a:ln w="28575" cap="rnd">
            <a:solidFill>
              <a:schemeClr val="accent2"/>
            </a:solidFill>
            <a:round/>
          </a:ln>
          <a:effectLst/>
        </c:spPr>
        <c:marker>
          <c:symbol val="circle"/>
          <c:size val="5"/>
          <c:spPr>
            <a:solidFill>
              <a:schemeClr val="accent2"/>
            </a:solidFill>
            <a:ln w="9525">
              <a:solidFill>
                <a:schemeClr val="accent2"/>
              </a:solidFill>
            </a:ln>
            <a:effectLst/>
          </c:spPr>
        </c:marker>
        <c:dLbl>
          <c:idx val="0"/>
          <c:layout>
            <c:manualLayout>
              <c:x val="1.2028255562874759E-2"/>
              <c:y val="-7.6354257801108188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0"/>
        <c:spPr>
          <a:solidFill>
            <a:schemeClr val="accent1"/>
          </a:solidFill>
          <a:ln w="28575" cap="rnd">
            <a:solidFill>
              <a:schemeClr val="accent1"/>
            </a:solidFill>
            <a:round/>
          </a:ln>
          <a:effectLst/>
        </c:spPr>
        <c:marker>
          <c:symbol val="circle"/>
          <c:size val="5"/>
          <c:spPr>
            <a:solidFill>
              <a:schemeClr val="accent3"/>
            </a:solidFill>
            <a:ln w="9525">
              <a:solidFill>
                <a:schemeClr val="accent3"/>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81"/>
        <c:spPr>
          <a:solidFill>
            <a:schemeClr val="accent1"/>
          </a:solidFill>
          <a:ln w="28575" cap="rnd">
            <a:solidFill>
              <a:schemeClr val="accent3"/>
            </a:solidFill>
            <a:round/>
          </a:ln>
          <a:effectLst/>
        </c:spPr>
        <c:marker>
          <c:symbol val="circle"/>
          <c:size val="5"/>
          <c:spPr>
            <a:solidFill>
              <a:schemeClr val="accent3"/>
            </a:solidFill>
            <a:ln w="9525">
              <a:solidFill>
                <a:schemeClr val="accent3"/>
              </a:solidFill>
            </a:ln>
            <a:effectLst/>
          </c:spPr>
        </c:marker>
        <c:dLbl>
          <c:idx val="0"/>
          <c:layout>
            <c:manualLayout>
              <c:x val="-3.543052479080154E-2"/>
              <c:y val="-9.024314668999708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2"/>
        <c:spPr>
          <a:solidFill>
            <a:schemeClr val="accent1"/>
          </a:solidFill>
          <a:ln w="28575" cap="rnd">
            <a:solidFill>
              <a:schemeClr val="accent3"/>
            </a:solidFill>
            <a:round/>
          </a:ln>
          <a:effectLst/>
        </c:spPr>
        <c:marker>
          <c:symbol val="circle"/>
          <c:size val="5"/>
          <c:spPr>
            <a:solidFill>
              <a:schemeClr val="accent3"/>
            </a:solidFill>
            <a:ln w="9525">
              <a:solidFill>
                <a:schemeClr val="accent3"/>
              </a:solidFill>
            </a:ln>
            <a:effectLst/>
          </c:spPr>
        </c:marker>
        <c:dLbl>
          <c:idx val="0"/>
          <c:layout>
            <c:manualLayout>
              <c:x val="-3.4578009757336631E-2"/>
              <c:y val="-1.736111111111111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3"/>
        <c:spPr>
          <a:solidFill>
            <a:schemeClr val="accent1"/>
          </a:solidFill>
          <a:ln w="28575" cap="rnd">
            <a:solidFill>
              <a:schemeClr val="accent3"/>
            </a:solidFill>
            <a:round/>
          </a:ln>
          <a:effectLst/>
        </c:spPr>
        <c:marker>
          <c:symbol val="circle"/>
          <c:size val="5"/>
          <c:spPr>
            <a:solidFill>
              <a:schemeClr val="accent3"/>
            </a:solidFill>
            <a:ln w="9525">
              <a:solidFill>
                <a:schemeClr val="accent3"/>
              </a:solidFill>
            </a:ln>
            <a:effectLst/>
          </c:spPr>
        </c:marker>
        <c:dLbl>
          <c:idx val="0"/>
          <c:layout>
            <c:manualLayout>
              <c:x val="3.3211134669890827E-2"/>
              <c:y val="6.253463108778052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4"/>
        <c:spPr>
          <a:solidFill>
            <a:schemeClr val="accent1"/>
          </a:solidFill>
          <a:ln w="28575" cap="rnd">
            <a:solidFill>
              <a:schemeClr val="accent3"/>
            </a:solidFill>
            <a:round/>
          </a:ln>
          <a:effectLst/>
        </c:spPr>
        <c:marker>
          <c:symbol val="circle"/>
          <c:size val="5"/>
          <c:spPr>
            <a:solidFill>
              <a:schemeClr val="accent3"/>
            </a:solidFill>
            <a:ln w="9525">
              <a:solidFill>
                <a:schemeClr val="accent3"/>
              </a:solidFill>
            </a:ln>
            <a:effectLst/>
          </c:spPr>
        </c:marker>
        <c:dLbl>
          <c:idx val="0"/>
          <c:layout>
            <c:manualLayout>
              <c:x val="7.2760892416089485E-3"/>
              <c:y val="-0.12265055409740458"/>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5"/>
        <c:spPr>
          <a:solidFill>
            <a:schemeClr val="accent1"/>
          </a:solidFill>
          <a:ln w="28575" cap="rnd">
            <a:solidFill>
              <a:schemeClr val="accent1"/>
            </a:solidFill>
            <a:round/>
          </a:ln>
          <a:effectLst/>
        </c:spPr>
        <c:marker>
          <c:symbol val="circle"/>
          <c:size val="5"/>
          <c:spPr>
            <a:solidFill>
              <a:schemeClr val="accent4"/>
            </a:solidFill>
            <a:ln w="9525">
              <a:solidFill>
                <a:schemeClr val="accent4"/>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86"/>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4.7911947465451285E-2"/>
              <c:y val="-0.10995370370370375"/>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7"/>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2.9868822538682035E-3"/>
              <c:y val="-0.1226505540974045"/>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8"/>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4.3522203084686385E-2"/>
              <c:y val="-6.9098133566639205E-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89"/>
        <c:spPr>
          <a:solidFill>
            <a:schemeClr val="accent1"/>
          </a:solidFill>
          <a:ln w="28575" cap="rnd">
            <a:solidFill>
              <a:schemeClr val="accent4"/>
            </a:solidFill>
            <a:round/>
          </a:ln>
          <a:effectLst/>
        </c:spPr>
        <c:marker>
          <c:symbol val="circle"/>
          <c:size val="5"/>
          <c:spPr>
            <a:solidFill>
              <a:schemeClr val="accent4"/>
            </a:solidFill>
            <a:ln w="9525">
              <a:solidFill>
                <a:schemeClr val="accent4"/>
              </a:solidFill>
            </a:ln>
            <a:effectLst/>
          </c:spPr>
        </c:marker>
        <c:dLbl>
          <c:idx val="0"/>
          <c:layout>
            <c:manualLayout>
              <c:x val="-3.0978653654931711E-2"/>
              <c:y val="-9.606481481481485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0"/>
        <c:spPr>
          <a:solidFill>
            <a:schemeClr val="accent1"/>
          </a:solidFill>
          <a:ln w="28575" cap="rnd">
            <a:solidFill>
              <a:schemeClr val="accent1"/>
            </a:solidFill>
            <a:round/>
          </a:ln>
          <a:effectLst/>
        </c:spPr>
        <c:marker>
          <c:symbol val="circle"/>
          <c:size val="5"/>
          <c:spPr>
            <a:solidFill>
              <a:schemeClr val="accent5"/>
            </a:solidFill>
            <a:ln w="9525">
              <a:solidFill>
                <a:schemeClr val="accent5"/>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91"/>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5.4663263945769779E-2"/>
              <c:y val="-7.2916666666666671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2"/>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3.2667342848613196E-2"/>
              <c:y val="-0.11458333333333333"/>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3"/>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9.1669126248480545E-3"/>
              <c:y val="8.1053149606299044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4"/>
        <c:spPr>
          <a:solidFill>
            <a:schemeClr val="accent1"/>
          </a:solidFill>
          <a:ln w="28575" cap="rnd">
            <a:solidFill>
              <a:schemeClr val="accent5"/>
            </a:solidFill>
            <a:round/>
          </a:ln>
          <a:effectLst/>
        </c:spPr>
        <c:marker>
          <c:symbol val="circle"/>
          <c:size val="5"/>
          <c:spPr>
            <a:solidFill>
              <a:schemeClr val="accent5"/>
            </a:solidFill>
            <a:ln w="9525">
              <a:solidFill>
                <a:schemeClr val="accent5"/>
              </a:solidFill>
            </a:ln>
            <a:effectLst/>
          </c:spPr>
        </c:marker>
        <c:dLbl>
          <c:idx val="0"/>
          <c:layout>
            <c:manualLayout>
              <c:x val="1.6027282629140253E-3"/>
              <c:y val="-8.21759259259259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5"/>
        <c:spPr>
          <a:solidFill>
            <a:schemeClr val="accent1"/>
          </a:solidFill>
          <a:ln w="28575" cap="rnd">
            <a:solidFill>
              <a:schemeClr val="accent1"/>
            </a:solidFill>
            <a:round/>
          </a:ln>
          <a:effectLst/>
        </c:spPr>
        <c:marker>
          <c:symbol val="circle"/>
          <c:size val="5"/>
          <c:spPr>
            <a:solidFill>
              <a:schemeClr val="accent6"/>
            </a:solidFill>
            <a:ln w="9525">
              <a:solidFill>
                <a:schemeClr val="accent6"/>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96"/>
        <c:spPr>
          <a:solidFill>
            <a:schemeClr val="accent1"/>
          </a:solidFill>
          <a:ln w="28575" cap="rnd">
            <a:solidFill>
              <a:schemeClr val="accent6"/>
            </a:solidFill>
            <a:round/>
          </a:ln>
          <a:effectLst/>
        </c:spPr>
        <c:marker>
          <c:symbol val="circle"/>
          <c:size val="5"/>
          <c:spPr>
            <a:solidFill>
              <a:schemeClr val="accent6"/>
            </a:solidFill>
            <a:ln w="9525">
              <a:solidFill>
                <a:schemeClr val="accent6"/>
              </a:solidFill>
            </a:ln>
            <a:effectLst/>
          </c:spPr>
        </c:marker>
        <c:dLbl>
          <c:idx val="0"/>
          <c:layout>
            <c:manualLayout>
              <c:x val="3.2586616301211201E-2"/>
              <c:y val="-9.9502405949256342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7"/>
        <c:spPr>
          <a:solidFill>
            <a:schemeClr val="accent1"/>
          </a:solidFill>
          <a:ln w="28575" cap="rnd">
            <a:solidFill>
              <a:schemeClr val="accent6"/>
            </a:solidFill>
            <a:round/>
          </a:ln>
          <a:effectLst/>
        </c:spPr>
        <c:marker>
          <c:symbol val="circle"/>
          <c:size val="5"/>
          <c:spPr>
            <a:solidFill>
              <a:schemeClr val="accent6"/>
            </a:solidFill>
            <a:ln w="9525">
              <a:solidFill>
                <a:schemeClr val="accent6"/>
              </a:solidFill>
            </a:ln>
            <a:effectLst/>
          </c:spPr>
        </c:marker>
        <c:dLbl>
          <c:idx val="0"/>
          <c:layout>
            <c:manualLayout>
              <c:x val="-2.0525731110252857E-2"/>
              <c:y val="-7.6354257801108286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8"/>
        <c:spPr>
          <a:solidFill>
            <a:schemeClr val="accent1"/>
          </a:solidFill>
          <a:ln w="28575" cap="rnd">
            <a:solidFill>
              <a:schemeClr val="accent6"/>
            </a:solidFill>
            <a:round/>
          </a:ln>
          <a:effectLst/>
        </c:spPr>
        <c:marker>
          <c:symbol val="circle"/>
          <c:size val="5"/>
          <c:spPr>
            <a:solidFill>
              <a:schemeClr val="accent6"/>
            </a:solidFill>
            <a:ln w="9525">
              <a:solidFill>
                <a:schemeClr val="accent6"/>
              </a:solidFill>
            </a:ln>
            <a:effectLst/>
          </c:spPr>
        </c:marker>
        <c:dLbl>
          <c:idx val="0"/>
          <c:layout>
            <c:manualLayout>
              <c:x val="1.7410025389664501E-2"/>
              <c:y val="-9.4872776319626803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99"/>
        <c:spPr>
          <a:solidFill>
            <a:schemeClr val="accent1"/>
          </a:solidFill>
          <a:ln w="28575" cap="rnd">
            <a:solidFill>
              <a:schemeClr val="accent1"/>
            </a:solidFill>
            <a:round/>
          </a:ln>
          <a:effectLst/>
        </c:spPr>
        <c:marker>
          <c:symbol val="circle"/>
          <c:size val="5"/>
          <c:spPr>
            <a:solidFill>
              <a:schemeClr val="accent1">
                <a:lumMod val="60000"/>
              </a:schemeClr>
            </a:solidFill>
            <a:ln w="9525">
              <a:solidFill>
                <a:schemeClr val="accent1">
                  <a:lumMod val="60000"/>
                </a:schemeClr>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00"/>
        <c:spPr>
          <a:solidFill>
            <a:schemeClr val="accent1"/>
          </a:solidFill>
          <a:ln w="28575" cap="rnd">
            <a:solidFill>
              <a:schemeClr val="accent1">
                <a:lumMod val="60000"/>
              </a:schemeClr>
            </a:solidFill>
            <a:round/>
          </a:ln>
          <a:effectLst/>
        </c:spPr>
        <c:marker>
          <c:symbol val="circle"/>
          <c:size val="5"/>
          <c:spPr>
            <a:solidFill>
              <a:schemeClr val="accent1">
                <a:lumMod val="60000"/>
              </a:schemeClr>
            </a:solidFill>
            <a:ln w="9525">
              <a:solidFill>
                <a:schemeClr val="accent1">
                  <a:lumMod val="60000"/>
                </a:schemeClr>
              </a:solidFill>
            </a:ln>
            <a:effectLst/>
          </c:spPr>
        </c:marker>
        <c:dLbl>
          <c:idx val="0"/>
          <c:layout>
            <c:manualLayout>
              <c:x val="-3.8721833903751494E-2"/>
              <c:y val="-2.0798702245552723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
        <c:idx val="101"/>
        <c:spPr>
          <a:solidFill>
            <a:schemeClr val="accent1"/>
          </a:solidFill>
          <a:ln w="28575" cap="rnd">
            <a:solidFill>
              <a:schemeClr val="accent1">
                <a:lumMod val="60000"/>
              </a:schemeClr>
            </a:solidFill>
            <a:round/>
          </a:ln>
          <a:effectLst/>
        </c:spPr>
        <c:marker>
          <c:symbol val="circle"/>
          <c:size val="5"/>
          <c:spPr>
            <a:solidFill>
              <a:schemeClr val="accent1">
                <a:lumMod val="60000"/>
              </a:schemeClr>
            </a:solidFill>
            <a:ln w="9525">
              <a:solidFill>
                <a:schemeClr val="accent1">
                  <a:lumMod val="60000"/>
                </a:schemeClr>
              </a:solidFill>
            </a:ln>
            <a:effectLst/>
          </c:spPr>
        </c:marker>
        <c:dLbl>
          <c:idx val="0"/>
          <c:layout>
            <c:manualLayout>
              <c:x val="9.7140945373552102E-3"/>
              <c:y val="-3.0057961504811985E-2"/>
            </c:manualLayout>
          </c:layout>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r"/>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6.3328811092887016E-2"/>
          <c:y val="0.16180555555555556"/>
          <c:w val="0.91918043697004659"/>
          <c:h val="0.62489173228346462"/>
        </c:manualLayout>
      </c:layout>
      <c:lineChart>
        <c:grouping val="standard"/>
        <c:varyColors val="0"/>
        <c:ser>
          <c:idx val="0"/>
          <c:order val="0"/>
          <c:tx>
            <c:strRef>
              <c:f>'Prod Bugs Reported'!$C$421:$C$422</c:f>
              <c:strCache>
                <c:ptCount val="1"/>
                <c:pt idx="0">
                  <c:v>As Designed</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Pt>
            <c:idx val="2"/>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1-0C81-45DB-A1D2-375E2AEF85D3}"/>
              </c:ext>
            </c:extLst>
          </c:dPt>
          <c:dLbls>
            <c:dLbl>
              <c:idx val="0"/>
              <c:layout>
                <c:manualLayout>
                  <c:x val="-2.7716114607966671E-3"/>
                  <c:y val="-7.1724628171478566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0C81-45DB-A1D2-375E2AEF85D3}"/>
                </c:ext>
              </c:extLst>
            </c:dLbl>
            <c:dLbl>
              <c:idx val="1"/>
              <c:layout>
                <c:manualLayout>
                  <c:x val="2.1823076647631962E-2"/>
                  <c:y val="-8.5613517060367447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0C81-45DB-A1D2-375E2AEF85D3}"/>
                </c:ext>
              </c:extLst>
            </c:dLbl>
            <c:dLbl>
              <c:idx val="2"/>
              <c:layout>
                <c:manualLayout>
                  <c:x val="-4.4929514706321692E-2"/>
                  <c:y val="5.7905001458151063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0C81-45DB-A1D2-375E2AEF85D3}"/>
                </c:ext>
              </c:extLst>
            </c:dLbl>
            <c:dLbl>
              <c:idx val="3"/>
              <c:layout>
                <c:manualLayout>
                  <c:x val="2.5482680129848771E-2"/>
                  <c:y val="-0.1087616652085156"/>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0C81-45DB-A1D2-375E2AEF85D3}"/>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'Prod Bugs Reported'!$B$423:$B$427</c:f>
              <c:strCache>
                <c:ptCount val="4"/>
                <c:pt idx="0">
                  <c:v>January</c:v>
                </c:pt>
                <c:pt idx="1">
                  <c:v>March</c:v>
                </c:pt>
                <c:pt idx="2">
                  <c:v>April</c:v>
                </c:pt>
                <c:pt idx="3">
                  <c:v>Feburary</c:v>
                </c:pt>
              </c:strCache>
            </c:strRef>
          </c:cat>
          <c:val>
            <c:numRef>
              <c:f>'Prod Bugs Reported'!$C$423:$C$427</c:f>
              <c:numCache>
                <c:formatCode>General</c:formatCode>
                <c:ptCount val="4"/>
                <c:pt idx="0">
                  <c:v>14</c:v>
                </c:pt>
                <c:pt idx="1">
                  <c:v>7</c:v>
                </c:pt>
                <c:pt idx="2">
                  <c:v>1</c:v>
                </c:pt>
                <c:pt idx="3">
                  <c:v>18</c:v>
                </c:pt>
              </c:numCache>
            </c:numRef>
          </c:val>
          <c:smooth val="0"/>
          <c:extLst>
            <c:ext xmlns:c16="http://schemas.microsoft.com/office/drawing/2014/chart" uri="{C3380CC4-5D6E-409C-BE32-E72D297353CC}">
              <c16:uniqueId val="{00000005-0C81-45DB-A1D2-375E2AEF85D3}"/>
            </c:ext>
          </c:extLst>
        </c:ser>
        <c:ser>
          <c:idx val="1"/>
          <c:order val="1"/>
          <c:tx>
            <c:strRef>
              <c:f>'Prod Bugs Reported'!$D$421:$D$422</c:f>
              <c:strCache>
                <c:ptCount val="1"/>
                <c:pt idx="0">
                  <c:v>Cannot Reproduce</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Pt>
            <c:idx val="2"/>
            <c:marker>
              <c:symbol val="circle"/>
              <c:size val="5"/>
              <c:spPr>
                <a:solidFill>
                  <a:schemeClr val="accent2"/>
                </a:solidFill>
                <a:ln w="9525">
                  <a:solidFill>
                    <a:schemeClr val="accent2"/>
                  </a:solidFill>
                </a:ln>
                <a:effectLst/>
              </c:spPr>
            </c:marker>
            <c:bubble3D val="0"/>
            <c:spPr>
              <a:ln w="28575" cap="rnd">
                <a:solidFill>
                  <a:schemeClr val="accent2"/>
                </a:solidFill>
                <a:round/>
              </a:ln>
              <a:effectLst/>
            </c:spPr>
            <c:extLst>
              <c:ext xmlns:c16="http://schemas.microsoft.com/office/drawing/2014/chart" uri="{C3380CC4-5D6E-409C-BE32-E72D297353CC}">
                <c16:uniqueId val="{00000007-0C81-45DB-A1D2-375E2AEF85D3}"/>
              </c:ext>
            </c:extLst>
          </c:dPt>
          <c:dLbls>
            <c:dLbl>
              <c:idx val="0"/>
              <c:layout>
                <c:manualLayout>
                  <c:x val="-8.0726547401844677E-5"/>
                  <c:y val="-0.15042833187518229"/>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8-0C81-45DB-A1D2-375E2AEF85D3}"/>
                </c:ext>
              </c:extLst>
            </c:dLbl>
            <c:dLbl>
              <c:idx val="1"/>
              <c:layout>
                <c:manualLayout>
                  <c:x val="2.9599734047338114E-4"/>
                  <c:y val="3.9386482939632546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9-0C81-45DB-A1D2-375E2AEF85D3}"/>
                </c:ext>
              </c:extLst>
            </c:dLbl>
            <c:dLbl>
              <c:idx val="2"/>
              <c:layout>
                <c:manualLayout>
                  <c:x val="6.7659228877136102E-2"/>
                  <c:y val="2.0867964421113942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7-0C81-45DB-A1D2-375E2AEF85D3}"/>
                </c:ext>
              </c:extLst>
            </c:dLbl>
            <c:dLbl>
              <c:idx val="3"/>
              <c:layout>
                <c:manualLayout>
                  <c:x val="1.2028255562874759E-2"/>
                  <c:y val="-7.6354257801108188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A-0C81-45DB-A1D2-375E2AEF85D3}"/>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'Prod Bugs Reported'!$B$423:$B$427</c:f>
              <c:strCache>
                <c:ptCount val="4"/>
                <c:pt idx="0">
                  <c:v>January</c:v>
                </c:pt>
                <c:pt idx="1">
                  <c:v>March</c:v>
                </c:pt>
                <c:pt idx="2">
                  <c:v>April</c:v>
                </c:pt>
                <c:pt idx="3">
                  <c:v>Feburary</c:v>
                </c:pt>
              </c:strCache>
            </c:strRef>
          </c:cat>
          <c:val>
            <c:numRef>
              <c:f>'Prod Bugs Reported'!$D$423:$D$427</c:f>
              <c:numCache>
                <c:formatCode>General</c:formatCode>
                <c:ptCount val="4"/>
                <c:pt idx="0">
                  <c:v>20</c:v>
                </c:pt>
                <c:pt idx="1">
                  <c:v>3</c:v>
                </c:pt>
                <c:pt idx="2">
                  <c:v>1</c:v>
                </c:pt>
                <c:pt idx="3">
                  <c:v>10</c:v>
                </c:pt>
              </c:numCache>
            </c:numRef>
          </c:val>
          <c:smooth val="0"/>
          <c:extLst>
            <c:ext xmlns:c16="http://schemas.microsoft.com/office/drawing/2014/chart" uri="{C3380CC4-5D6E-409C-BE32-E72D297353CC}">
              <c16:uniqueId val="{0000000B-0C81-45DB-A1D2-375E2AEF85D3}"/>
            </c:ext>
          </c:extLst>
        </c:ser>
        <c:ser>
          <c:idx val="2"/>
          <c:order val="2"/>
          <c:tx>
            <c:strRef>
              <c:f>'Prod Bugs Reported'!$E$421:$E$422</c:f>
              <c:strCache>
                <c:ptCount val="1"/>
                <c:pt idx="0">
                  <c:v>Deferred</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dPt>
            <c:idx val="0"/>
            <c:marker>
              <c:symbol val="circle"/>
              <c:size val="5"/>
              <c:spPr>
                <a:solidFill>
                  <a:schemeClr val="accent3"/>
                </a:solidFill>
                <a:ln w="9525">
                  <a:solidFill>
                    <a:schemeClr val="accent3"/>
                  </a:solidFill>
                </a:ln>
                <a:effectLst/>
              </c:spPr>
            </c:marker>
            <c:bubble3D val="0"/>
            <c:spPr>
              <a:ln w="28575" cap="rnd">
                <a:solidFill>
                  <a:schemeClr val="accent3"/>
                </a:solidFill>
                <a:round/>
              </a:ln>
              <a:effectLst/>
            </c:spPr>
            <c:extLst>
              <c:ext xmlns:c16="http://schemas.microsoft.com/office/drawing/2014/chart" uri="{C3380CC4-5D6E-409C-BE32-E72D297353CC}">
                <c16:uniqueId val="{0000000D-0C81-45DB-A1D2-375E2AEF85D3}"/>
              </c:ext>
            </c:extLst>
          </c:dPt>
          <c:dPt>
            <c:idx val="1"/>
            <c:marker>
              <c:symbol val="circle"/>
              <c:size val="5"/>
              <c:spPr>
                <a:solidFill>
                  <a:schemeClr val="accent3"/>
                </a:solidFill>
                <a:ln w="9525">
                  <a:solidFill>
                    <a:schemeClr val="accent3"/>
                  </a:solidFill>
                </a:ln>
                <a:effectLst/>
              </c:spPr>
            </c:marker>
            <c:bubble3D val="0"/>
            <c:spPr>
              <a:ln w="28575" cap="rnd">
                <a:solidFill>
                  <a:schemeClr val="accent3"/>
                </a:solidFill>
                <a:round/>
              </a:ln>
              <a:effectLst/>
            </c:spPr>
            <c:extLst>
              <c:ext xmlns:c16="http://schemas.microsoft.com/office/drawing/2014/chart" uri="{C3380CC4-5D6E-409C-BE32-E72D297353CC}">
                <c16:uniqueId val="{0000000F-0C81-45DB-A1D2-375E2AEF85D3}"/>
              </c:ext>
            </c:extLst>
          </c:dPt>
          <c:dPt>
            <c:idx val="2"/>
            <c:marker>
              <c:symbol val="circle"/>
              <c:size val="5"/>
              <c:spPr>
                <a:solidFill>
                  <a:schemeClr val="accent3"/>
                </a:solidFill>
                <a:ln w="9525">
                  <a:solidFill>
                    <a:schemeClr val="accent3"/>
                  </a:solidFill>
                </a:ln>
                <a:effectLst/>
              </c:spPr>
            </c:marker>
            <c:bubble3D val="0"/>
            <c:spPr>
              <a:ln w="28575" cap="rnd">
                <a:solidFill>
                  <a:schemeClr val="accent3"/>
                </a:solidFill>
                <a:round/>
              </a:ln>
              <a:effectLst/>
            </c:spPr>
            <c:extLst>
              <c:ext xmlns:c16="http://schemas.microsoft.com/office/drawing/2014/chart" uri="{C3380CC4-5D6E-409C-BE32-E72D297353CC}">
                <c16:uniqueId val="{00000011-0C81-45DB-A1D2-375E2AEF85D3}"/>
              </c:ext>
            </c:extLst>
          </c:dPt>
          <c:dPt>
            <c:idx val="3"/>
            <c:marker>
              <c:symbol val="circle"/>
              <c:size val="5"/>
              <c:spPr>
                <a:solidFill>
                  <a:schemeClr val="accent3"/>
                </a:solidFill>
                <a:ln w="9525">
                  <a:solidFill>
                    <a:schemeClr val="accent3"/>
                  </a:solidFill>
                </a:ln>
                <a:effectLst/>
              </c:spPr>
            </c:marker>
            <c:bubble3D val="0"/>
            <c:spPr>
              <a:ln w="28575" cap="rnd">
                <a:solidFill>
                  <a:schemeClr val="accent3"/>
                </a:solidFill>
                <a:round/>
              </a:ln>
              <a:effectLst/>
            </c:spPr>
            <c:extLst>
              <c:ext xmlns:c16="http://schemas.microsoft.com/office/drawing/2014/chart" uri="{C3380CC4-5D6E-409C-BE32-E72D297353CC}">
                <c16:uniqueId val="{00000013-0C81-45DB-A1D2-375E2AEF85D3}"/>
              </c:ext>
            </c:extLst>
          </c:dPt>
          <c:dLbls>
            <c:dLbl>
              <c:idx val="0"/>
              <c:layout>
                <c:manualLayout>
                  <c:x val="-3.543052479080154E-2"/>
                  <c:y val="-9.0243146689997084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D-0C81-45DB-A1D2-375E2AEF85D3}"/>
                </c:ext>
              </c:extLst>
            </c:dLbl>
            <c:dLbl>
              <c:idx val="1"/>
              <c:layout>
                <c:manualLayout>
                  <c:x val="-3.4578009757336631E-2"/>
                  <c:y val="-1.7361111111111112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F-0C81-45DB-A1D2-375E2AEF85D3}"/>
                </c:ext>
              </c:extLst>
            </c:dLbl>
            <c:dLbl>
              <c:idx val="2"/>
              <c:layout>
                <c:manualLayout>
                  <c:x val="3.3211134669890827E-2"/>
                  <c:y val="6.2534631087780526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11-0C81-45DB-A1D2-375E2AEF85D3}"/>
                </c:ext>
              </c:extLst>
            </c:dLbl>
            <c:dLbl>
              <c:idx val="3"/>
              <c:layout>
                <c:manualLayout>
                  <c:x val="7.2760892416089485E-3"/>
                  <c:y val="-0.12265055409740458"/>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13-0C81-45DB-A1D2-375E2AEF85D3}"/>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'Prod Bugs Reported'!$B$423:$B$427</c:f>
              <c:strCache>
                <c:ptCount val="4"/>
                <c:pt idx="0">
                  <c:v>January</c:v>
                </c:pt>
                <c:pt idx="1">
                  <c:v>March</c:v>
                </c:pt>
                <c:pt idx="2">
                  <c:v>April</c:v>
                </c:pt>
                <c:pt idx="3">
                  <c:v>Feburary</c:v>
                </c:pt>
              </c:strCache>
            </c:strRef>
          </c:cat>
          <c:val>
            <c:numRef>
              <c:f>'Prod Bugs Reported'!$E$423:$E$427</c:f>
              <c:numCache>
                <c:formatCode>General</c:formatCode>
                <c:ptCount val="4"/>
                <c:pt idx="0">
                  <c:v>5</c:v>
                </c:pt>
                <c:pt idx="1">
                  <c:v>4</c:v>
                </c:pt>
                <c:pt idx="2">
                  <c:v>1</c:v>
                </c:pt>
                <c:pt idx="3">
                  <c:v>5</c:v>
                </c:pt>
              </c:numCache>
            </c:numRef>
          </c:val>
          <c:smooth val="0"/>
          <c:extLst>
            <c:ext xmlns:c16="http://schemas.microsoft.com/office/drawing/2014/chart" uri="{C3380CC4-5D6E-409C-BE32-E72D297353CC}">
              <c16:uniqueId val="{00000014-0C81-45DB-A1D2-375E2AEF85D3}"/>
            </c:ext>
          </c:extLst>
        </c:ser>
        <c:ser>
          <c:idx val="3"/>
          <c:order val="3"/>
          <c:tx>
            <c:strRef>
              <c:f>'Prod Bugs Reported'!$F$421:$F$422</c:f>
              <c:strCache>
                <c:ptCount val="1"/>
                <c:pt idx="0">
                  <c:v>Duplicate</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dPt>
            <c:idx val="0"/>
            <c:marker>
              <c:symbol val="circle"/>
              <c:size val="5"/>
              <c:spPr>
                <a:solidFill>
                  <a:schemeClr val="accent4"/>
                </a:solidFill>
                <a:ln w="9525">
                  <a:solidFill>
                    <a:schemeClr val="accent4"/>
                  </a:solidFill>
                </a:ln>
                <a:effectLst/>
              </c:spPr>
            </c:marker>
            <c:bubble3D val="0"/>
            <c:spPr>
              <a:ln w="28575" cap="rnd">
                <a:solidFill>
                  <a:schemeClr val="accent4"/>
                </a:solidFill>
                <a:round/>
              </a:ln>
              <a:effectLst/>
            </c:spPr>
            <c:extLst>
              <c:ext xmlns:c16="http://schemas.microsoft.com/office/drawing/2014/chart" uri="{C3380CC4-5D6E-409C-BE32-E72D297353CC}">
                <c16:uniqueId val="{00000016-0C81-45DB-A1D2-375E2AEF85D3}"/>
              </c:ext>
            </c:extLst>
          </c:dPt>
          <c:dPt>
            <c:idx val="2"/>
            <c:marker>
              <c:symbol val="circle"/>
              <c:size val="5"/>
              <c:spPr>
                <a:solidFill>
                  <a:schemeClr val="accent4"/>
                </a:solidFill>
                <a:ln w="9525">
                  <a:solidFill>
                    <a:schemeClr val="accent4"/>
                  </a:solidFill>
                </a:ln>
                <a:effectLst/>
              </c:spPr>
            </c:marker>
            <c:bubble3D val="0"/>
            <c:spPr>
              <a:ln w="28575" cap="rnd">
                <a:solidFill>
                  <a:schemeClr val="accent4"/>
                </a:solidFill>
                <a:round/>
              </a:ln>
              <a:effectLst/>
            </c:spPr>
            <c:extLst>
              <c:ext xmlns:c16="http://schemas.microsoft.com/office/drawing/2014/chart" uri="{C3380CC4-5D6E-409C-BE32-E72D297353CC}">
                <c16:uniqueId val="{00000018-0C81-45DB-A1D2-375E2AEF85D3}"/>
              </c:ext>
            </c:extLst>
          </c:dPt>
          <c:dPt>
            <c:idx val="3"/>
            <c:marker>
              <c:symbol val="circle"/>
              <c:size val="5"/>
              <c:spPr>
                <a:solidFill>
                  <a:schemeClr val="accent4"/>
                </a:solidFill>
                <a:ln w="9525">
                  <a:solidFill>
                    <a:schemeClr val="accent4"/>
                  </a:solidFill>
                </a:ln>
                <a:effectLst/>
              </c:spPr>
            </c:marker>
            <c:bubble3D val="0"/>
            <c:spPr>
              <a:ln w="28575" cap="rnd">
                <a:solidFill>
                  <a:schemeClr val="accent4"/>
                </a:solidFill>
                <a:round/>
              </a:ln>
              <a:effectLst/>
            </c:spPr>
            <c:extLst>
              <c:ext xmlns:c16="http://schemas.microsoft.com/office/drawing/2014/chart" uri="{C3380CC4-5D6E-409C-BE32-E72D297353CC}">
                <c16:uniqueId val="{0000001A-0C81-45DB-A1D2-375E2AEF85D3}"/>
              </c:ext>
            </c:extLst>
          </c:dPt>
          <c:dLbls>
            <c:dLbl>
              <c:idx val="0"/>
              <c:layout>
                <c:manualLayout>
                  <c:x val="-4.7911947465451285E-2"/>
                  <c:y val="-0.10995370370370375"/>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16-0C81-45DB-A1D2-375E2AEF85D3}"/>
                </c:ext>
              </c:extLst>
            </c:dLbl>
            <c:dLbl>
              <c:idx val="1"/>
              <c:layout>
                <c:manualLayout>
                  <c:x val="2.9868822538682035E-3"/>
                  <c:y val="-0.1226505540974045"/>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1B-0C81-45DB-A1D2-375E2AEF85D3}"/>
                </c:ext>
              </c:extLst>
            </c:dLbl>
            <c:dLbl>
              <c:idx val="2"/>
              <c:layout>
                <c:manualLayout>
                  <c:x val="4.3522203084686385E-2"/>
                  <c:y val="-6.9098133566639205E-3"/>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18-0C81-45DB-A1D2-375E2AEF85D3}"/>
                </c:ext>
              </c:extLst>
            </c:dLbl>
            <c:dLbl>
              <c:idx val="3"/>
              <c:layout>
                <c:manualLayout>
                  <c:x val="-3.0978653654931711E-2"/>
                  <c:y val="-9.6064814814814853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1A-0C81-45DB-A1D2-375E2AEF85D3}"/>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'Prod Bugs Reported'!$B$423:$B$427</c:f>
              <c:strCache>
                <c:ptCount val="4"/>
                <c:pt idx="0">
                  <c:v>January</c:v>
                </c:pt>
                <c:pt idx="1">
                  <c:v>March</c:v>
                </c:pt>
                <c:pt idx="2">
                  <c:v>April</c:v>
                </c:pt>
                <c:pt idx="3">
                  <c:v>Feburary</c:v>
                </c:pt>
              </c:strCache>
            </c:strRef>
          </c:cat>
          <c:val>
            <c:numRef>
              <c:f>'Prod Bugs Reported'!$F$423:$F$427</c:f>
              <c:numCache>
                <c:formatCode>General</c:formatCode>
                <c:ptCount val="4"/>
                <c:pt idx="0">
                  <c:v>14</c:v>
                </c:pt>
                <c:pt idx="1">
                  <c:v>6</c:v>
                </c:pt>
                <c:pt idx="2">
                  <c:v>1</c:v>
                </c:pt>
                <c:pt idx="3">
                  <c:v>16</c:v>
                </c:pt>
              </c:numCache>
            </c:numRef>
          </c:val>
          <c:smooth val="0"/>
          <c:extLst>
            <c:ext xmlns:c16="http://schemas.microsoft.com/office/drawing/2014/chart" uri="{C3380CC4-5D6E-409C-BE32-E72D297353CC}">
              <c16:uniqueId val="{0000001C-0C81-45DB-A1D2-375E2AEF85D3}"/>
            </c:ext>
          </c:extLst>
        </c:ser>
        <c:ser>
          <c:idx val="4"/>
          <c:order val="4"/>
          <c:tx>
            <c:strRef>
              <c:f>'Prod Bugs Reported'!$G$421:$G$422</c:f>
              <c:strCache>
                <c:ptCount val="1"/>
                <c:pt idx="0">
                  <c:v>Fixed</c:v>
                </c:pt>
              </c:strCache>
            </c:strRef>
          </c:tx>
          <c:spPr>
            <a:ln w="28575" cap="rnd">
              <a:solidFill>
                <a:schemeClr val="accent5"/>
              </a:solidFill>
              <a:round/>
            </a:ln>
            <a:effectLst/>
          </c:spPr>
          <c:marker>
            <c:symbol val="circle"/>
            <c:size val="5"/>
            <c:spPr>
              <a:solidFill>
                <a:schemeClr val="accent5"/>
              </a:solidFill>
              <a:ln w="9525">
                <a:solidFill>
                  <a:schemeClr val="accent5"/>
                </a:solidFill>
              </a:ln>
              <a:effectLst/>
            </c:spPr>
          </c:marker>
          <c:dPt>
            <c:idx val="0"/>
            <c:marker>
              <c:symbol val="circle"/>
              <c:size val="5"/>
              <c:spPr>
                <a:solidFill>
                  <a:schemeClr val="accent5"/>
                </a:solidFill>
                <a:ln w="9525">
                  <a:solidFill>
                    <a:schemeClr val="accent5"/>
                  </a:solidFill>
                </a:ln>
                <a:effectLst/>
              </c:spPr>
            </c:marker>
            <c:bubble3D val="0"/>
            <c:spPr>
              <a:ln w="28575" cap="rnd">
                <a:solidFill>
                  <a:schemeClr val="accent5"/>
                </a:solidFill>
                <a:round/>
              </a:ln>
              <a:effectLst/>
            </c:spPr>
            <c:extLst>
              <c:ext xmlns:c16="http://schemas.microsoft.com/office/drawing/2014/chart" uri="{C3380CC4-5D6E-409C-BE32-E72D297353CC}">
                <c16:uniqueId val="{0000001E-0C81-45DB-A1D2-375E2AEF85D3}"/>
              </c:ext>
            </c:extLst>
          </c:dPt>
          <c:dPt>
            <c:idx val="2"/>
            <c:marker>
              <c:symbol val="circle"/>
              <c:size val="5"/>
              <c:spPr>
                <a:solidFill>
                  <a:schemeClr val="accent5"/>
                </a:solidFill>
                <a:ln w="9525">
                  <a:solidFill>
                    <a:schemeClr val="accent5"/>
                  </a:solidFill>
                </a:ln>
                <a:effectLst/>
              </c:spPr>
            </c:marker>
            <c:bubble3D val="0"/>
            <c:spPr>
              <a:ln w="28575" cap="rnd">
                <a:solidFill>
                  <a:schemeClr val="accent5"/>
                </a:solidFill>
                <a:round/>
              </a:ln>
              <a:effectLst/>
            </c:spPr>
            <c:extLst>
              <c:ext xmlns:c16="http://schemas.microsoft.com/office/drawing/2014/chart" uri="{C3380CC4-5D6E-409C-BE32-E72D297353CC}">
                <c16:uniqueId val="{00000020-0C81-45DB-A1D2-375E2AEF85D3}"/>
              </c:ext>
            </c:extLst>
          </c:dPt>
          <c:dPt>
            <c:idx val="3"/>
            <c:marker>
              <c:symbol val="circle"/>
              <c:size val="5"/>
              <c:spPr>
                <a:solidFill>
                  <a:schemeClr val="accent5"/>
                </a:solidFill>
                <a:ln w="9525">
                  <a:solidFill>
                    <a:schemeClr val="accent5"/>
                  </a:solidFill>
                </a:ln>
                <a:effectLst/>
              </c:spPr>
            </c:marker>
            <c:bubble3D val="0"/>
            <c:spPr>
              <a:ln w="28575" cap="rnd">
                <a:solidFill>
                  <a:schemeClr val="accent5"/>
                </a:solidFill>
                <a:round/>
              </a:ln>
              <a:effectLst/>
            </c:spPr>
            <c:extLst>
              <c:ext xmlns:c16="http://schemas.microsoft.com/office/drawing/2014/chart" uri="{C3380CC4-5D6E-409C-BE32-E72D297353CC}">
                <c16:uniqueId val="{00000022-0C81-45DB-A1D2-375E2AEF85D3}"/>
              </c:ext>
            </c:extLst>
          </c:dPt>
          <c:dLbls>
            <c:dLbl>
              <c:idx val="0"/>
              <c:layout>
                <c:manualLayout>
                  <c:x val="-5.4663263945769779E-2"/>
                  <c:y val="-7.2916666666666671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1E-0C81-45DB-A1D2-375E2AEF85D3}"/>
                </c:ext>
              </c:extLst>
            </c:dLbl>
            <c:dLbl>
              <c:idx val="1"/>
              <c:layout>
                <c:manualLayout>
                  <c:x val="-3.2667342848613196E-2"/>
                  <c:y val="-0.11458333333333333"/>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3-0C81-45DB-A1D2-375E2AEF85D3}"/>
                </c:ext>
              </c:extLst>
            </c:dLbl>
            <c:dLbl>
              <c:idx val="2"/>
              <c:layout>
                <c:manualLayout>
                  <c:x val="9.1669126248480545E-3"/>
                  <c:y val="8.1053149606299044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0-0C81-45DB-A1D2-375E2AEF85D3}"/>
                </c:ext>
              </c:extLst>
            </c:dLbl>
            <c:dLbl>
              <c:idx val="3"/>
              <c:layout>
                <c:manualLayout>
                  <c:x val="1.6027282629140253E-3"/>
                  <c:y val="-8.217592592592593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2-0C81-45DB-A1D2-375E2AEF85D3}"/>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'Prod Bugs Reported'!$B$423:$B$427</c:f>
              <c:strCache>
                <c:ptCount val="4"/>
                <c:pt idx="0">
                  <c:v>January</c:v>
                </c:pt>
                <c:pt idx="1">
                  <c:v>March</c:v>
                </c:pt>
                <c:pt idx="2">
                  <c:v>April</c:v>
                </c:pt>
                <c:pt idx="3">
                  <c:v>Feburary</c:v>
                </c:pt>
              </c:strCache>
            </c:strRef>
          </c:cat>
          <c:val>
            <c:numRef>
              <c:f>'Prod Bugs Reported'!$G$423:$G$427</c:f>
              <c:numCache>
                <c:formatCode>General</c:formatCode>
                <c:ptCount val="4"/>
                <c:pt idx="0">
                  <c:v>23</c:v>
                </c:pt>
                <c:pt idx="1">
                  <c:v>6</c:v>
                </c:pt>
                <c:pt idx="2">
                  <c:v>2</c:v>
                </c:pt>
                <c:pt idx="3">
                  <c:v>24</c:v>
                </c:pt>
              </c:numCache>
            </c:numRef>
          </c:val>
          <c:smooth val="0"/>
          <c:extLst>
            <c:ext xmlns:c16="http://schemas.microsoft.com/office/drawing/2014/chart" uri="{C3380CC4-5D6E-409C-BE32-E72D297353CC}">
              <c16:uniqueId val="{00000024-0C81-45DB-A1D2-375E2AEF85D3}"/>
            </c:ext>
          </c:extLst>
        </c:ser>
        <c:ser>
          <c:idx val="5"/>
          <c:order val="5"/>
          <c:tx>
            <c:strRef>
              <c:f>'Prod Bugs Reported'!$H$421:$H$422</c:f>
              <c:strCache>
                <c:ptCount val="1"/>
                <c:pt idx="0">
                  <c:v>Fixed and verified</c:v>
                </c:pt>
              </c:strCache>
            </c:strRef>
          </c:tx>
          <c:spPr>
            <a:ln w="28575" cap="rnd">
              <a:solidFill>
                <a:schemeClr val="accent6"/>
              </a:solidFill>
              <a:round/>
            </a:ln>
            <a:effectLst/>
          </c:spPr>
          <c:marker>
            <c:symbol val="circle"/>
            <c:size val="5"/>
            <c:spPr>
              <a:solidFill>
                <a:schemeClr val="accent6"/>
              </a:solidFill>
              <a:ln w="9525">
                <a:solidFill>
                  <a:schemeClr val="accent6"/>
                </a:solidFill>
              </a:ln>
              <a:effectLst/>
            </c:spPr>
          </c:marker>
          <c:dPt>
            <c:idx val="2"/>
            <c:marker>
              <c:symbol val="circle"/>
              <c:size val="5"/>
              <c:spPr>
                <a:solidFill>
                  <a:schemeClr val="accent6"/>
                </a:solidFill>
                <a:ln w="9525">
                  <a:solidFill>
                    <a:schemeClr val="accent6"/>
                  </a:solidFill>
                </a:ln>
                <a:effectLst/>
              </c:spPr>
            </c:marker>
            <c:bubble3D val="0"/>
            <c:spPr>
              <a:ln w="28575" cap="rnd">
                <a:solidFill>
                  <a:schemeClr val="accent6"/>
                </a:solidFill>
                <a:round/>
              </a:ln>
              <a:effectLst/>
            </c:spPr>
            <c:extLst>
              <c:ext xmlns:c16="http://schemas.microsoft.com/office/drawing/2014/chart" uri="{C3380CC4-5D6E-409C-BE32-E72D297353CC}">
                <c16:uniqueId val="{00000026-0C81-45DB-A1D2-375E2AEF85D3}"/>
              </c:ext>
            </c:extLst>
          </c:dPt>
          <c:dLbls>
            <c:dLbl>
              <c:idx val="1"/>
              <c:layout>
                <c:manualLayout>
                  <c:x val="3.2586616301211201E-2"/>
                  <c:y val="-9.9502405949256342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7-0C81-45DB-A1D2-375E2AEF85D3}"/>
                </c:ext>
              </c:extLst>
            </c:dLbl>
            <c:dLbl>
              <c:idx val="2"/>
              <c:layout>
                <c:manualLayout>
                  <c:x val="-2.0525731110252857E-2"/>
                  <c:y val="-7.6354257801108286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6-0C81-45DB-A1D2-375E2AEF85D3}"/>
                </c:ext>
              </c:extLst>
            </c:dLbl>
            <c:dLbl>
              <c:idx val="3"/>
              <c:layout>
                <c:manualLayout>
                  <c:x val="1.7410025389664501E-2"/>
                  <c:y val="-9.4872776319626803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8-0C81-45DB-A1D2-375E2AEF85D3}"/>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'Prod Bugs Reported'!$B$423:$B$427</c:f>
              <c:strCache>
                <c:ptCount val="4"/>
                <c:pt idx="0">
                  <c:v>January</c:v>
                </c:pt>
                <c:pt idx="1">
                  <c:v>March</c:v>
                </c:pt>
                <c:pt idx="2">
                  <c:v>April</c:v>
                </c:pt>
                <c:pt idx="3">
                  <c:v>Feburary</c:v>
                </c:pt>
              </c:strCache>
            </c:strRef>
          </c:cat>
          <c:val>
            <c:numRef>
              <c:f>'Prod Bugs Reported'!$H$423:$H$427</c:f>
              <c:numCache>
                <c:formatCode>General</c:formatCode>
                <c:ptCount val="4"/>
                <c:pt idx="0">
                  <c:v>8</c:v>
                </c:pt>
                <c:pt idx="1">
                  <c:v>3</c:v>
                </c:pt>
                <c:pt idx="2">
                  <c:v>1</c:v>
                </c:pt>
                <c:pt idx="3">
                  <c:v>12</c:v>
                </c:pt>
              </c:numCache>
            </c:numRef>
          </c:val>
          <c:smooth val="0"/>
          <c:extLst>
            <c:ext xmlns:c16="http://schemas.microsoft.com/office/drawing/2014/chart" uri="{C3380CC4-5D6E-409C-BE32-E72D297353CC}">
              <c16:uniqueId val="{00000029-0C81-45DB-A1D2-375E2AEF85D3}"/>
            </c:ext>
          </c:extLst>
        </c:ser>
        <c:ser>
          <c:idx val="6"/>
          <c:order val="6"/>
          <c:tx>
            <c:strRef>
              <c:f>'Prod Bugs Reported'!$I$421:$I$422</c:f>
              <c:strCache>
                <c:ptCount val="1"/>
                <c:pt idx="0">
                  <c:v>Obsolete</c:v>
                </c:pt>
              </c:strCache>
            </c:strRef>
          </c:tx>
          <c:spPr>
            <a:ln w="28575" cap="rnd">
              <a:solidFill>
                <a:schemeClr val="accent1">
                  <a:lumMod val="60000"/>
                </a:schemeClr>
              </a:solidFill>
              <a:round/>
            </a:ln>
            <a:effectLst/>
          </c:spPr>
          <c:marker>
            <c:symbol val="circle"/>
            <c:size val="5"/>
            <c:spPr>
              <a:solidFill>
                <a:schemeClr val="accent1">
                  <a:lumMod val="60000"/>
                </a:schemeClr>
              </a:solidFill>
              <a:ln w="9525">
                <a:solidFill>
                  <a:schemeClr val="accent1">
                    <a:lumMod val="60000"/>
                  </a:schemeClr>
                </a:solidFill>
              </a:ln>
              <a:effectLst/>
            </c:spPr>
          </c:marker>
          <c:dLbls>
            <c:dLbl>
              <c:idx val="0"/>
              <c:layout>
                <c:manualLayout>
                  <c:x val="-3.8721833903751494E-2"/>
                  <c:y val="-2.0798702245552723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A-0C81-45DB-A1D2-375E2AEF85D3}"/>
                </c:ext>
              </c:extLst>
            </c:dLbl>
            <c:dLbl>
              <c:idx val="3"/>
              <c:layout>
                <c:manualLayout>
                  <c:x val="9.7140945373552102E-3"/>
                  <c:y val="-3.0057961504811985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2B-0C81-45DB-A1D2-375E2AEF85D3}"/>
                </c:ext>
              </c:extLst>
            </c:dLbl>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lumMod val="75000"/>
                        <a:lumOff val="25000"/>
                      </a:schemeClr>
                    </a:solidFill>
                    <a:latin typeface="Arial" panose="020B0604020202020204" pitchFamily="34" charset="0"/>
                    <a:ea typeface="+mn-ea"/>
                    <a:cs typeface="Arial"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'Prod Bugs Reported'!$B$423:$B$427</c:f>
              <c:strCache>
                <c:ptCount val="4"/>
                <c:pt idx="0">
                  <c:v>January</c:v>
                </c:pt>
                <c:pt idx="1">
                  <c:v>March</c:v>
                </c:pt>
                <c:pt idx="2">
                  <c:v>April</c:v>
                </c:pt>
                <c:pt idx="3">
                  <c:v>Feburary</c:v>
                </c:pt>
              </c:strCache>
            </c:strRef>
          </c:cat>
          <c:val>
            <c:numRef>
              <c:f>'Prod Bugs Reported'!$I$423:$I$427</c:f>
              <c:numCache>
                <c:formatCode>General</c:formatCode>
                <c:ptCount val="4"/>
                <c:pt idx="0">
                  <c:v>1</c:v>
                </c:pt>
                <c:pt idx="3">
                  <c:v>1</c:v>
                </c:pt>
              </c:numCache>
            </c:numRef>
          </c:val>
          <c:smooth val="0"/>
          <c:extLst>
            <c:ext xmlns:c16="http://schemas.microsoft.com/office/drawing/2014/chart" uri="{C3380CC4-5D6E-409C-BE32-E72D297353CC}">
              <c16:uniqueId val="{0000002C-0C81-45DB-A1D2-375E2AEF85D3}"/>
            </c:ext>
          </c:extLst>
        </c:ser>
        <c:dLbls>
          <c:dLblPos val="t"/>
          <c:showLegendKey val="0"/>
          <c:showVal val="1"/>
          <c:showCatName val="0"/>
          <c:showSerName val="0"/>
          <c:showPercent val="0"/>
          <c:showBubbleSize val="0"/>
        </c:dLbls>
        <c:marker val="1"/>
        <c:smooth val="0"/>
        <c:axId val="414138240"/>
        <c:axId val="395607136"/>
      </c:lineChart>
      <c:catAx>
        <c:axId val="4141382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395607136"/>
        <c:crosses val="autoZero"/>
        <c:auto val="1"/>
        <c:lblAlgn val="ctr"/>
        <c:lblOffset val="100"/>
        <c:noMultiLvlLbl val="0"/>
      </c:catAx>
      <c:valAx>
        <c:axId val="3956071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400">
                    <a:latin typeface="Arial" panose="020B0604020202020204" pitchFamily="34" charset="0"/>
                    <a:cs typeface="Arial" panose="020B0604020202020204" pitchFamily="34" charset="0"/>
                  </a:rPr>
                  <a:t># of Defects Reported</a:t>
                </a:r>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1413824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solidFill>
        <a:srgbClr val="3773CA">
          <a:lumMod val="50000"/>
        </a:srgbClr>
      </a:solid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8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1600"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1EAC64-8A2D-4323-9CA6-25F7313C5AF4}" type="doc">
      <dgm:prSet loTypeId="urn:microsoft.com/office/officeart/2005/8/layout/matrix1" loCatId="matrix" qsTypeId="urn:microsoft.com/office/officeart/2005/8/quickstyle/simple2" qsCatId="simple" csTypeId="urn:microsoft.com/office/officeart/2005/8/colors/colorful2" csCatId="colorful" phldr="1"/>
      <dgm:spPr/>
      <dgm:t>
        <a:bodyPr/>
        <a:lstStyle/>
        <a:p>
          <a:endParaRPr lang="en-US"/>
        </a:p>
      </dgm:t>
    </dgm:pt>
    <dgm:pt modelId="{7BFB8D9B-C433-49E6-8C2B-C57B027456FB}">
      <dgm:prSet phldrT="[Text]"/>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US" b="1" dirty="0">
              <a:latin typeface="+mn-lt"/>
            </a:rPr>
            <a:t>April</a:t>
          </a:r>
          <a:r>
            <a:rPr lang="en-US" b="1" dirty="0">
              <a:latin typeface="+mj-lt"/>
            </a:rPr>
            <a:t> 9 AR Release</a:t>
          </a:r>
        </a:p>
      </dgm:t>
    </dgm:pt>
    <dgm:pt modelId="{1377BCD1-628A-4DB4-8097-ABBE3E575461}" type="parTrans" cxnId="{602327FF-456D-481C-AB6F-449F9AE2876F}">
      <dgm:prSet/>
      <dgm:spPr/>
      <dgm:t>
        <a:bodyPr/>
        <a:lstStyle/>
        <a:p>
          <a:endParaRPr lang="en-US" b="1">
            <a:latin typeface="+mj-lt"/>
          </a:endParaRPr>
        </a:p>
      </dgm:t>
    </dgm:pt>
    <dgm:pt modelId="{C307444A-5A3E-4ADB-B850-5AAA981960D7}" type="sibTrans" cxnId="{602327FF-456D-481C-AB6F-449F9AE2876F}">
      <dgm:prSet/>
      <dgm:spPr/>
      <dgm:t>
        <a:bodyPr/>
        <a:lstStyle/>
        <a:p>
          <a:endParaRPr lang="en-US" b="1">
            <a:latin typeface="+mj-lt"/>
          </a:endParaRPr>
        </a:p>
      </dgm:t>
    </dgm:pt>
    <dgm:pt modelId="{831A86D7-16E1-4FED-890F-CA5BD241B741}">
      <dgm:prSet phldrT="[Text]" custT="1"/>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US" sz="1300" b="1" kern="0" dirty="0">
              <a:solidFill>
                <a:schemeClr val="bg1"/>
              </a:solidFill>
              <a:latin typeface="+mj-lt"/>
              <a:ea typeface="+mn-ea"/>
              <a:cs typeface="+mn-cs"/>
            </a:rPr>
            <a:t># of Work Items</a:t>
          </a:r>
        </a:p>
        <a:p>
          <a:r>
            <a:rPr lang="en-US" sz="1300" b="1" kern="0" dirty="0">
              <a:solidFill>
                <a:schemeClr val="bg1"/>
              </a:solidFill>
              <a:latin typeface="+mn-lt"/>
              <a:ea typeface="+mn-ea"/>
              <a:cs typeface="+mn-cs"/>
            </a:rPr>
            <a:t>124</a:t>
          </a:r>
        </a:p>
      </dgm:t>
    </dgm:pt>
    <dgm:pt modelId="{3FDF9B1A-78CF-4114-86D7-5E9C0A16852E}" type="parTrans" cxnId="{5C6A6006-5BE8-497B-AFBF-5BB11C49AA41}">
      <dgm:prSet/>
      <dgm:spPr/>
      <dgm:t>
        <a:bodyPr/>
        <a:lstStyle/>
        <a:p>
          <a:endParaRPr lang="en-US" b="1">
            <a:latin typeface="+mj-lt"/>
          </a:endParaRPr>
        </a:p>
      </dgm:t>
    </dgm:pt>
    <dgm:pt modelId="{27FA9F75-3FBA-4BDC-9ABC-EB159158E0BE}" type="sibTrans" cxnId="{5C6A6006-5BE8-497B-AFBF-5BB11C49AA41}">
      <dgm:prSet/>
      <dgm:spPr/>
      <dgm:t>
        <a:bodyPr/>
        <a:lstStyle/>
        <a:p>
          <a:endParaRPr lang="en-US" b="1">
            <a:latin typeface="+mj-lt"/>
          </a:endParaRPr>
        </a:p>
      </dgm:t>
    </dgm:pt>
    <dgm:pt modelId="{6C8B266D-65E5-4990-8245-BEC85DFA3E57}">
      <dgm:prSet phldrT="[Text]" custT="1"/>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US" sz="1300" b="1" kern="0" dirty="0">
              <a:solidFill>
                <a:schemeClr val="bg1"/>
              </a:solidFill>
              <a:latin typeface="+mj-lt"/>
              <a:ea typeface="+mn-ea"/>
              <a:cs typeface="+mn-cs"/>
            </a:rPr>
            <a:t>Regression Bugs</a:t>
          </a:r>
        </a:p>
        <a:p>
          <a:r>
            <a:rPr lang="en-US" sz="1300" b="1" kern="0" dirty="0">
              <a:solidFill>
                <a:schemeClr val="bg1"/>
              </a:solidFill>
              <a:latin typeface="+mj-lt"/>
              <a:ea typeface="+mn-ea"/>
              <a:cs typeface="+mn-cs"/>
            </a:rPr>
            <a:t>10</a:t>
          </a:r>
        </a:p>
      </dgm:t>
    </dgm:pt>
    <dgm:pt modelId="{935A056E-2C6E-4771-A5E9-29EA157DBF1E}" type="parTrans" cxnId="{F2F7385E-71EC-4818-AF13-E65E7E19FBCA}">
      <dgm:prSet/>
      <dgm:spPr/>
      <dgm:t>
        <a:bodyPr/>
        <a:lstStyle/>
        <a:p>
          <a:endParaRPr lang="en-US" b="1">
            <a:latin typeface="+mj-lt"/>
          </a:endParaRPr>
        </a:p>
      </dgm:t>
    </dgm:pt>
    <dgm:pt modelId="{83E59FB7-2D6C-4637-B7E9-8D669BE491DB}" type="sibTrans" cxnId="{F2F7385E-71EC-4818-AF13-E65E7E19FBCA}">
      <dgm:prSet/>
      <dgm:spPr/>
      <dgm:t>
        <a:bodyPr/>
        <a:lstStyle/>
        <a:p>
          <a:endParaRPr lang="en-US" b="1">
            <a:latin typeface="+mj-lt"/>
          </a:endParaRPr>
        </a:p>
      </dgm:t>
    </dgm:pt>
    <dgm:pt modelId="{B195073B-380B-4626-958E-8ED790FAF24E}">
      <dgm:prSet phldrT="[Text]" custT="1"/>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US" sz="1300" b="1" kern="0" dirty="0">
              <a:solidFill>
                <a:schemeClr val="bg1"/>
              </a:solidFill>
              <a:latin typeface="+mj-lt"/>
              <a:ea typeface="+mn-ea"/>
              <a:cs typeface="+mn-cs"/>
            </a:rPr>
            <a:t># of Regression Cycles</a:t>
          </a:r>
        </a:p>
        <a:p>
          <a:r>
            <a:rPr lang="en-US" sz="1300" b="1" kern="1200" dirty="0">
              <a:latin typeface="+mj-lt"/>
            </a:rPr>
            <a:t>5</a:t>
          </a:r>
        </a:p>
      </dgm:t>
    </dgm:pt>
    <dgm:pt modelId="{645EC575-CC70-42FD-AC37-0B972B711E7B}" type="parTrans" cxnId="{74FF9708-3DF8-487E-B22C-B47633D093AC}">
      <dgm:prSet/>
      <dgm:spPr/>
      <dgm:t>
        <a:bodyPr/>
        <a:lstStyle/>
        <a:p>
          <a:endParaRPr lang="en-US" b="1">
            <a:latin typeface="+mj-lt"/>
          </a:endParaRPr>
        </a:p>
      </dgm:t>
    </dgm:pt>
    <dgm:pt modelId="{3C96A40A-08F0-4E56-AEFB-9704252E3EB0}" type="sibTrans" cxnId="{74FF9708-3DF8-487E-B22C-B47633D093AC}">
      <dgm:prSet/>
      <dgm:spPr/>
      <dgm:t>
        <a:bodyPr/>
        <a:lstStyle/>
        <a:p>
          <a:endParaRPr lang="en-US" b="1">
            <a:latin typeface="+mj-lt"/>
          </a:endParaRPr>
        </a:p>
      </dgm:t>
    </dgm:pt>
    <dgm:pt modelId="{06C8D8F9-63F9-4BAC-8741-25DC64AE2B94}">
      <dgm:prSet phldrT="[Text]" custT="1"/>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US" sz="1400" b="1" kern="0" dirty="0">
              <a:solidFill>
                <a:schemeClr val="bg1"/>
              </a:solidFill>
              <a:latin typeface="+mn-lt"/>
              <a:ea typeface="+mn-ea"/>
              <a:cs typeface="+mn-cs"/>
            </a:rPr>
            <a:t>Regression</a:t>
          </a:r>
          <a:r>
            <a:rPr lang="en-US" sz="1400" b="1" kern="0" dirty="0">
              <a:solidFill>
                <a:schemeClr val="bg1"/>
              </a:solidFill>
              <a:latin typeface="+mj-lt"/>
              <a:ea typeface="+mn-ea"/>
              <a:cs typeface="+mn-cs"/>
            </a:rPr>
            <a:t> Pass%</a:t>
          </a:r>
        </a:p>
        <a:p>
          <a:r>
            <a:rPr lang="en-US" sz="1400" b="1" kern="0" dirty="0">
              <a:solidFill>
                <a:schemeClr val="bg1"/>
              </a:solidFill>
              <a:latin typeface="+mj-lt"/>
              <a:ea typeface="+mn-ea"/>
              <a:cs typeface="+mn-cs"/>
            </a:rPr>
            <a:t>&gt; 95%</a:t>
          </a:r>
        </a:p>
      </dgm:t>
    </dgm:pt>
    <dgm:pt modelId="{4EE0E283-57A8-4003-8D73-9E6B912517DC}" type="parTrans" cxnId="{C5B71B1B-1F0C-47A7-865D-F5A7FD9171EA}">
      <dgm:prSet/>
      <dgm:spPr/>
      <dgm:t>
        <a:bodyPr/>
        <a:lstStyle/>
        <a:p>
          <a:endParaRPr lang="en-US" b="1">
            <a:latin typeface="+mj-lt"/>
          </a:endParaRPr>
        </a:p>
      </dgm:t>
    </dgm:pt>
    <dgm:pt modelId="{7C3B5B63-D76C-4207-92A5-1B5F1738E9A8}" type="sibTrans" cxnId="{C5B71B1B-1F0C-47A7-865D-F5A7FD9171EA}">
      <dgm:prSet/>
      <dgm:spPr/>
      <dgm:t>
        <a:bodyPr/>
        <a:lstStyle/>
        <a:p>
          <a:endParaRPr lang="en-US" b="1">
            <a:latin typeface="+mj-lt"/>
          </a:endParaRPr>
        </a:p>
      </dgm:t>
    </dgm:pt>
    <dgm:pt modelId="{41DFD08A-9C03-43D3-9795-99FC96EEE353}" type="pres">
      <dgm:prSet presAssocID="{7E1EAC64-8A2D-4323-9CA6-25F7313C5AF4}" presName="diagram" presStyleCnt="0">
        <dgm:presLayoutVars>
          <dgm:chMax val="1"/>
          <dgm:dir/>
          <dgm:animLvl val="ctr"/>
          <dgm:resizeHandles val="exact"/>
        </dgm:presLayoutVars>
      </dgm:prSet>
      <dgm:spPr/>
      <dgm:t>
        <a:bodyPr/>
        <a:lstStyle/>
        <a:p>
          <a:endParaRPr lang="en-US"/>
        </a:p>
      </dgm:t>
    </dgm:pt>
    <dgm:pt modelId="{3F5BB4A9-CB00-4366-A14E-E60684207D12}" type="pres">
      <dgm:prSet presAssocID="{7E1EAC64-8A2D-4323-9CA6-25F7313C5AF4}" presName="matrix" presStyleCnt="0"/>
      <dgm:spPr/>
    </dgm:pt>
    <dgm:pt modelId="{8F30D0EB-83BC-44D0-90C0-60D1E741DD02}" type="pres">
      <dgm:prSet presAssocID="{7E1EAC64-8A2D-4323-9CA6-25F7313C5AF4}" presName="tile1" presStyleLbl="node1" presStyleIdx="0" presStyleCnt="4" custScaleY="50405" custLinFactNeighborX="-432" custLinFactNeighborY="-10733"/>
      <dgm:spPr/>
      <dgm:t>
        <a:bodyPr/>
        <a:lstStyle/>
        <a:p>
          <a:endParaRPr lang="en-US"/>
        </a:p>
      </dgm:t>
    </dgm:pt>
    <dgm:pt modelId="{8FEC0368-99CA-42A7-A3F2-C317EA4D551C}" type="pres">
      <dgm:prSet presAssocID="{7E1EAC64-8A2D-4323-9CA6-25F7313C5AF4}" presName="tile1text" presStyleLbl="node1" presStyleIdx="0" presStyleCnt="4">
        <dgm:presLayoutVars>
          <dgm:chMax val="0"/>
          <dgm:chPref val="0"/>
          <dgm:bulletEnabled val="1"/>
        </dgm:presLayoutVars>
      </dgm:prSet>
      <dgm:spPr/>
      <dgm:t>
        <a:bodyPr/>
        <a:lstStyle/>
        <a:p>
          <a:endParaRPr lang="en-US"/>
        </a:p>
      </dgm:t>
    </dgm:pt>
    <dgm:pt modelId="{7349226D-577E-43BD-B0DA-DB381DDFB51A}" type="pres">
      <dgm:prSet presAssocID="{7E1EAC64-8A2D-4323-9CA6-25F7313C5AF4}" presName="tile2" presStyleLbl="node1" presStyleIdx="1" presStyleCnt="4" custScaleY="48738" custLinFactNeighborY="-10803"/>
      <dgm:spPr/>
      <dgm:t>
        <a:bodyPr/>
        <a:lstStyle/>
        <a:p>
          <a:endParaRPr lang="en-US"/>
        </a:p>
      </dgm:t>
    </dgm:pt>
    <dgm:pt modelId="{833D05DE-DABB-4B08-9F1F-33331276F11F}" type="pres">
      <dgm:prSet presAssocID="{7E1EAC64-8A2D-4323-9CA6-25F7313C5AF4}" presName="tile2text" presStyleLbl="node1" presStyleIdx="1" presStyleCnt="4">
        <dgm:presLayoutVars>
          <dgm:chMax val="0"/>
          <dgm:chPref val="0"/>
          <dgm:bulletEnabled val="1"/>
        </dgm:presLayoutVars>
      </dgm:prSet>
      <dgm:spPr/>
      <dgm:t>
        <a:bodyPr/>
        <a:lstStyle/>
        <a:p>
          <a:endParaRPr lang="en-US"/>
        </a:p>
      </dgm:t>
    </dgm:pt>
    <dgm:pt modelId="{7D7CB5AD-3993-4E0C-9FDB-97EEF82FD5C4}" type="pres">
      <dgm:prSet presAssocID="{7E1EAC64-8A2D-4323-9CA6-25F7313C5AF4}" presName="tile3" presStyleLbl="node1" presStyleIdx="2" presStyleCnt="4" custScaleY="41818" custLinFactNeighborX="-262" custLinFactNeighborY="-59752"/>
      <dgm:spPr/>
      <dgm:t>
        <a:bodyPr/>
        <a:lstStyle/>
        <a:p>
          <a:endParaRPr lang="en-US"/>
        </a:p>
      </dgm:t>
    </dgm:pt>
    <dgm:pt modelId="{3AE1C6D9-8A86-4DBD-ADC7-D7EBF2A7EA72}" type="pres">
      <dgm:prSet presAssocID="{7E1EAC64-8A2D-4323-9CA6-25F7313C5AF4}" presName="tile3text" presStyleLbl="node1" presStyleIdx="2" presStyleCnt="4">
        <dgm:presLayoutVars>
          <dgm:chMax val="0"/>
          <dgm:chPref val="0"/>
          <dgm:bulletEnabled val="1"/>
        </dgm:presLayoutVars>
      </dgm:prSet>
      <dgm:spPr/>
      <dgm:t>
        <a:bodyPr/>
        <a:lstStyle/>
        <a:p>
          <a:endParaRPr lang="en-US"/>
        </a:p>
      </dgm:t>
    </dgm:pt>
    <dgm:pt modelId="{DD389432-5482-468A-B36D-DBB795C45B67}" type="pres">
      <dgm:prSet presAssocID="{7E1EAC64-8A2D-4323-9CA6-25F7313C5AF4}" presName="tile4" presStyleLbl="node1" presStyleIdx="3" presStyleCnt="4" custScaleY="48151" custLinFactNeighborX="1251" custLinFactNeighborY="-61646"/>
      <dgm:spPr/>
      <dgm:t>
        <a:bodyPr/>
        <a:lstStyle/>
        <a:p>
          <a:endParaRPr lang="en-US"/>
        </a:p>
      </dgm:t>
    </dgm:pt>
    <dgm:pt modelId="{F6FE6CB9-8AB3-4D26-9FF2-14C6BBAA11DC}" type="pres">
      <dgm:prSet presAssocID="{7E1EAC64-8A2D-4323-9CA6-25F7313C5AF4}" presName="tile4text" presStyleLbl="node1" presStyleIdx="3" presStyleCnt="4">
        <dgm:presLayoutVars>
          <dgm:chMax val="0"/>
          <dgm:chPref val="0"/>
          <dgm:bulletEnabled val="1"/>
        </dgm:presLayoutVars>
      </dgm:prSet>
      <dgm:spPr/>
      <dgm:t>
        <a:bodyPr/>
        <a:lstStyle/>
        <a:p>
          <a:endParaRPr lang="en-US"/>
        </a:p>
      </dgm:t>
    </dgm:pt>
    <dgm:pt modelId="{E51AFF54-A376-4E8E-BF5D-8EB08D4A4C13}" type="pres">
      <dgm:prSet presAssocID="{7E1EAC64-8A2D-4323-9CA6-25F7313C5AF4}" presName="centerTile" presStyleLbl="fgShp" presStyleIdx="0" presStyleCnt="1" custScaleX="117826" custScaleY="48833" custLinFactNeighborX="3666" custLinFactNeighborY="-74000">
        <dgm:presLayoutVars>
          <dgm:chMax val="0"/>
          <dgm:chPref val="0"/>
        </dgm:presLayoutVars>
      </dgm:prSet>
      <dgm:spPr/>
      <dgm:t>
        <a:bodyPr/>
        <a:lstStyle/>
        <a:p>
          <a:endParaRPr lang="en-US"/>
        </a:p>
      </dgm:t>
    </dgm:pt>
  </dgm:ptLst>
  <dgm:cxnLst>
    <dgm:cxn modelId="{1498F124-BC17-456D-B33E-01A99E3B4BD5}" type="presOf" srcId="{6C8B266D-65E5-4990-8245-BEC85DFA3E57}" destId="{7349226D-577E-43BD-B0DA-DB381DDFB51A}" srcOrd="0" destOrd="0" presId="urn:microsoft.com/office/officeart/2005/8/layout/matrix1"/>
    <dgm:cxn modelId="{931F1C26-693F-4932-A905-EA6EF9C66DB7}" type="presOf" srcId="{831A86D7-16E1-4FED-890F-CA5BD241B741}" destId="{8FEC0368-99CA-42A7-A3F2-C317EA4D551C}" srcOrd="1" destOrd="0" presId="urn:microsoft.com/office/officeart/2005/8/layout/matrix1"/>
    <dgm:cxn modelId="{8FE8359F-458A-45E9-B499-970ECDC6CC24}" type="presOf" srcId="{7BFB8D9B-C433-49E6-8C2B-C57B027456FB}" destId="{E51AFF54-A376-4E8E-BF5D-8EB08D4A4C13}" srcOrd="0" destOrd="0" presId="urn:microsoft.com/office/officeart/2005/8/layout/matrix1"/>
    <dgm:cxn modelId="{74FF9708-3DF8-487E-B22C-B47633D093AC}" srcId="{7BFB8D9B-C433-49E6-8C2B-C57B027456FB}" destId="{B195073B-380B-4626-958E-8ED790FAF24E}" srcOrd="2" destOrd="0" parTransId="{645EC575-CC70-42FD-AC37-0B972B711E7B}" sibTransId="{3C96A40A-08F0-4E56-AEFB-9704252E3EB0}"/>
    <dgm:cxn modelId="{4F49F114-0702-4B2D-A5F0-D88CC5F769D8}" type="presOf" srcId="{6C8B266D-65E5-4990-8245-BEC85DFA3E57}" destId="{833D05DE-DABB-4B08-9F1F-33331276F11F}" srcOrd="1" destOrd="0" presId="urn:microsoft.com/office/officeart/2005/8/layout/matrix1"/>
    <dgm:cxn modelId="{5C6A6006-5BE8-497B-AFBF-5BB11C49AA41}" srcId="{7BFB8D9B-C433-49E6-8C2B-C57B027456FB}" destId="{831A86D7-16E1-4FED-890F-CA5BD241B741}" srcOrd="0" destOrd="0" parTransId="{3FDF9B1A-78CF-4114-86D7-5E9C0A16852E}" sibTransId="{27FA9F75-3FBA-4BDC-9ABC-EB159158E0BE}"/>
    <dgm:cxn modelId="{7A13A604-EEEB-4640-BF97-C57BD77F8AF2}" type="presOf" srcId="{06C8D8F9-63F9-4BAC-8741-25DC64AE2B94}" destId="{DD389432-5482-468A-B36D-DBB795C45B67}" srcOrd="0" destOrd="0" presId="urn:microsoft.com/office/officeart/2005/8/layout/matrix1"/>
    <dgm:cxn modelId="{602327FF-456D-481C-AB6F-449F9AE2876F}" srcId="{7E1EAC64-8A2D-4323-9CA6-25F7313C5AF4}" destId="{7BFB8D9B-C433-49E6-8C2B-C57B027456FB}" srcOrd="0" destOrd="0" parTransId="{1377BCD1-628A-4DB4-8097-ABBE3E575461}" sibTransId="{C307444A-5A3E-4ADB-B850-5AAA981960D7}"/>
    <dgm:cxn modelId="{77ADDAA0-61DA-4B03-86E2-8A8634788750}" type="presOf" srcId="{7E1EAC64-8A2D-4323-9CA6-25F7313C5AF4}" destId="{41DFD08A-9C03-43D3-9795-99FC96EEE353}" srcOrd="0" destOrd="0" presId="urn:microsoft.com/office/officeart/2005/8/layout/matrix1"/>
    <dgm:cxn modelId="{F2F7385E-71EC-4818-AF13-E65E7E19FBCA}" srcId="{7BFB8D9B-C433-49E6-8C2B-C57B027456FB}" destId="{6C8B266D-65E5-4990-8245-BEC85DFA3E57}" srcOrd="1" destOrd="0" parTransId="{935A056E-2C6E-4771-A5E9-29EA157DBF1E}" sibTransId="{83E59FB7-2D6C-4637-B7E9-8D669BE491DB}"/>
    <dgm:cxn modelId="{311BC261-F72D-4CEA-B867-7B6D79364F9E}" type="presOf" srcId="{B195073B-380B-4626-958E-8ED790FAF24E}" destId="{7D7CB5AD-3993-4E0C-9FDB-97EEF82FD5C4}" srcOrd="0" destOrd="0" presId="urn:microsoft.com/office/officeart/2005/8/layout/matrix1"/>
    <dgm:cxn modelId="{12ADED7F-D08D-4FDB-B362-FF0507423C27}" type="presOf" srcId="{B195073B-380B-4626-958E-8ED790FAF24E}" destId="{3AE1C6D9-8A86-4DBD-ADC7-D7EBF2A7EA72}" srcOrd="1" destOrd="0" presId="urn:microsoft.com/office/officeart/2005/8/layout/matrix1"/>
    <dgm:cxn modelId="{C5B71B1B-1F0C-47A7-865D-F5A7FD9171EA}" srcId="{7BFB8D9B-C433-49E6-8C2B-C57B027456FB}" destId="{06C8D8F9-63F9-4BAC-8741-25DC64AE2B94}" srcOrd="3" destOrd="0" parTransId="{4EE0E283-57A8-4003-8D73-9E6B912517DC}" sibTransId="{7C3B5B63-D76C-4207-92A5-1B5F1738E9A8}"/>
    <dgm:cxn modelId="{67EA63A7-3F36-433B-82D5-356F99D76033}" type="presOf" srcId="{831A86D7-16E1-4FED-890F-CA5BD241B741}" destId="{8F30D0EB-83BC-44D0-90C0-60D1E741DD02}" srcOrd="0" destOrd="0" presId="urn:microsoft.com/office/officeart/2005/8/layout/matrix1"/>
    <dgm:cxn modelId="{97D7E5F4-D72E-453B-B4A9-9F2291C55654}" type="presOf" srcId="{06C8D8F9-63F9-4BAC-8741-25DC64AE2B94}" destId="{F6FE6CB9-8AB3-4D26-9FF2-14C6BBAA11DC}" srcOrd="1" destOrd="0" presId="urn:microsoft.com/office/officeart/2005/8/layout/matrix1"/>
    <dgm:cxn modelId="{BD4FAB3F-47D3-4D3E-BCC4-B7D056598738}" type="presParOf" srcId="{41DFD08A-9C03-43D3-9795-99FC96EEE353}" destId="{3F5BB4A9-CB00-4366-A14E-E60684207D12}" srcOrd="0" destOrd="0" presId="urn:microsoft.com/office/officeart/2005/8/layout/matrix1"/>
    <dgm:cxn modelId="{7BF074D9-7D90-4892-B7A9-5144EDA96565}" type="presParOf" srcId="{3F5BB4A9-CB00-4366-A14E-E60684207D12}" destId="{8F30D0EB-83BC-44D0-90C0-60D1E741DD02}" srcOrd="0" destOrd="0" presId="urn:microsoft.com/office/officeart/2005/8/layout/matrix1"/>
    <dgm:cxn modelId="{25F5504F-79D2-4F9B-A7FA-20078F1C9A77}" type="presParOf" srcId="{3F5BB4A9-CB00-4366-A14E-E60684207D12}" destId="{8FEC0368-99CA-42A7-A3F2-C317EA4D551C}" srcOrd="1" destOrd="0" presId="urn:microsoft.com/office/officeart/2005/8/layout/matrix1"/>
    <dgm:cxn modelId="{0AF81BEE-8A28-412C-8B17-7390D8E1C648}" type="presParOf" srcId="{3F5BB4A9-CB00-4366-A14E-E60684207D12}" destId="{7349226D-577E-43BD-B0DA-DB381DDFB51A}" srcOrd="2" destOrd="0" presId="urn:microsoft.com/office/officeart/2005/8/layout/matrix1"/>
    <dgm:cxn modelId="{C39E4EA9-A2D6-41A4-A206-87DD1743C719}" type="presParOf" srcId="{3F5BB4A9-CB00-4366-A14E-E60684207D12}" destId="{833D05DE-DABB-4B08-9F1F-33331276F11F}" srcOrd="3" destOrd="0" presId="urn:microsoft.com/office/officeart/2005/8/layout/matrix1"/>
    <dgm:cxn modelId="{2D0D3D2C-5C0F-49EA-BBD3-98B518F52041}" type="presParOf" srcId="{3F5BB4A9-CB00-4366-A14E-E60684207D12}" destId="{7D7CB5AD-3993-4E0C-9FDB-97EEF82FD5C4}" srcOrd="4" destOrd="0" presId="urn:microsoft.com/office/officeart/2005/8/layout/matrix1"/>
    <dgm:cxn modelId="{C8C54978-687B-4359-AD32-CBF2F6DAB2D7}" type="presParOf" srcId="{3F5BB4A9-CB00-4366-A14E-E60684207D12}" destId="{3AE1C6D9-8A86-4DBD-ADC7-D7EBF2A7EA72}" srcOrd="5" destOrd="0" presId="urn:microsoft.com/office/officeart/2005/8/layout/matrix1"/>
    <dgm:cxn modelId="{EC5C21CB-FB35-4934-B7B4-C690C4DBFF9C}" type="presParOf" srcId="{3F5BB4A9-CB00-4366-A14E-E60684207D12}" destId="{DD389432-5482-468A-B36D-DBB795C45B67}" srcOrd="6" destOrd="0" presId="urn:microsoft.com/office/officeart/2005/8/layout/matrix1"/>
    <dgm:cxn modelId="{CC9334DA-E74A-44ED-B2B6-0962957AFD1F}" type="presParOf" srcId="{3F5BB4A9-CB00-4366-A14E-E60684207D12}" destId="{F6FE6CB9-8AB3-4D26-9FF2-14C6BBAA11DC}" srcOrd="7" destOrd="0" presId="urn:microsoft.com/office/officeart/2005/8/layout/matrix1"/>
    <dgm:cxn modelId="{93540637-4A51-4A70-97DD-54290DF1152B}" type="presParOf" srcId="{41DFD08A-9C03-43D3-9795-99FC96EEE353}" destId="{E51AFF54-A376-4E8E-BF5D-8EB08D4A4C13}"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C6CCE84-3668-4353-9A1B-33748E6967C5}" type="doc">
      <dgm:prSet loTypeId="urn:microsoft.com/office/officeart/2005/8/layout/vList5" loCatId="list" qsTypeId="urn:microsoft.com/office/officeart/2005/8/quickstyle/simple1" qsCatId="simple" csTypeId="urn:microsoft.com/office/officeart/2005/8/colors/colorful3" csCatId="colorful" phldr="1"/>
      <dgm:spPr/>
      <dgm:t>
        <a:bodyPr/>
        <a:lstStyle/>
        <a:p>
          <a:endParaRPr lang="en-US"/>
        </a:p>
      </dgm:t>
    </dgm:pt>
    <dgm:pt modelId="{02AC6B94-EF5D-47A4-B9DD-6202F4B258B9}">
      <dgm:prSet phldrT="[Text]" custT="1"/>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US" sz="2000" dirty="0"/>
        </a:p>
        <a:p>
          <a:r>
            <a:rPr lang="en-US" sz="2000" dirty="0"/>
            <a:t>Completed</a:t>
          </a:r>
        </a:p>
        <a:p>
          <a:endParaRPr lang="en-US" sz="2000" dirty="0"/>
        </a:p>
      </dgm:t>
    </dgm:pt>
    <dgm:pt modelId="{B8F9123D-CA1E-4272-B7A2-101486350193}" type="parTrans" cxnId="{B01A7F54-59C6-4F26-9631-6617151111D3}">
      <dgm:prSet/>
      <dgm:spPr/>
      <dgm:t>
        <a:bodyPr/>
        <a:lstStyle/>
        <a:p>
          <a:endParaRPr lang="en-US"/>
        </a:p>
      </dgm:t>
    </dgm:pt>
    <dgm:pt modelId="{6B434F2C-5FA2-49A0-8147-C8C2D5550368}" type="sibTrans" cxnId="{B01A7F54-59C6-4F26-9631-6617151111D3}">
      <dgm:prSet/>
      <dgm:spPr/>
      <dgm:t>
        <a:bodyPr/>
        <a:lstStyle/>
        <a:p>
          <a:endParaRPr lang="en-US"/>
        </a:p>
      </dgm:t>
    </dgm:pt>
    <dgm:pt modelId="{613677C2-1F24-43BF-8ED4-90868F3992CE}">
      <dgm:prSet phldrT="[Text]" custT="1"/>
      <dgm:spPr/>
      <dgm:t>
        <a:bodyPr/>
        <a:lstStyle/>
        <a:p>
          <a:pPr marL="231775" indent="-231775">
            <a:buFont typeface="Wingdings" panose="05000000000000000000" pitchFamily="2" charset="2"/>
            <a:buChar char="ü"/>
          </a:pPr>
          <a:r>
            <a:rPr lang="en-US" sz="1600" dirty="0">
              <a:latin typeface="+mn-lt"/>
              <a:ea typeface="+mn-ea"/>
              <a:cs typeface="+mn-cs"/>
            </a:rPr>
            <a:t>Completed ADO Migration of CNBC Regression suite</a:t>
          </a:r>
          <a:endParaRPr lang="en-US" sz="1600" dirty="0"/>
        </a:p>
      </dgm:t>
    </dgm:pt>
    <dgm:pt modelId="{F5B7B7A5-FB26-44BE-8E33-F3D2EC72A858}" type="parTrans" cxnId="{8A9BCDD3-52B5-44AB-8A51-F95086F2E638}">
      <dgm:prSet/>
      <dgm:spPr/>
      <dgm:t>
        <a:bodyPr/>
        <a:lstStyle/>
        <a:p>
          <a:endParaRPr lang="en-US"/>
        </a:p>
      </dgm:t>
    </dgm:pt>
    <dgm:pt modelId="{E2488469-95F9-4133-8E86-DB50DC3F5ADE}" type="sibTrans" cxnId="{8A9BCDD3-52B5-44AB-8A51-F95086F2E638}">
      <dgm:prSet/>
      <dgm:spPr/>
      <dgm:t>
        <a:bodyPr/>
        <a:lstStyle/>
        <a:p>
          <a:endParaRPr lang="en-US"/>
        </a:p>
      </dgm:t>
    </dgm:pt>
    <dgm:pt modelId="{3412C72D-BBEB-4C5D-AF84-8E8204EE01C7}">
      <dgm:prSet phldrT="[Text]" custT="1"/>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en-US" sz="2000" dirty="0"/>
            <a:t>In-Progress</a:t>
          </a:r>
        </a:p>
      </dgm:t>
    </dgm:pt>
    <dgm:pt modelId="{2C7F277E-CDDB-4C78-AFED-10BC385DF13A}" type="parTrans" cxnId="{ADDEA8D9-4F9F-4542-82F9-4D490F45CAF4}">
      <dgm:prSet/>
      <dgm:spPr/>
      <dgm:t>
        <a:bodyPr/>
        <a:lstStyle/>
        <a:p>
          <a:endParaRPr lang="en-US"/>
        </a:p>
      </dgm:t>
    </dgm:pt>
    <dgm:pt modelId="{EA9FFB97-39F3-43CE-B20D-3BC19908062E}" type="sibTrans" cxnId="{ADDEA8D9-4F9F-4542-82F9-4D490F45CAF4}">
      <dgm:prSet/>
      <dgm:spPr/>
      <dgm:t>
        <a:bodyPr/>
        <a:lstStyle/>
        <a:p>
          <a:endParaRPr lang="en-US"/>
        </a:p>
      </dgm:t>
    </dgm:pt>
    <dgm:pt modelId="{98AA054C-3C6B-4445-AB23-70F234B051B6}">
      <dgm:prSet phldrT="[Text]" custT="1"/>
      <dgm:spPr/>
      <dgm:t>
        <a:bodyPr/>
        <a:lstStyle/>
        <a:p>
          <a:pPr marL="231775" indent="-231775">
            <a:buFont typeface="Wingdings" panose="05000000000000000000" pitchFamily="2" charset="2"/>
            <a:buChar char="ü"/>
          </a:pPr>
          <a:r>
            <a:rPr lang="en-US" sz="1600" dirty="0"/>
            <a:t>Completed integration for CWB Smoke Tests Suite in the Pipeline</a:t>
          </a:r>
        </a:p>
      </dgm:t>
    </dgm:pt>
    <dgm:pt modelId="{580FC54C-BC14-4D3D-83B5-DB034E1D7E02}" type="parTrans" cxnId="{E62C537F-AC2D-4893-8A24-3877D7B87967}">
      <dgm:prSet/>
      <dgm:spPr/>
      <dgm:t>
        <a:bodyPr/>
        <a:lstStyle/>
        <a:p>
          <a:endParaRPr lang="en-IN"/>
        </a:p>
      </dgm:t>
    </dgm:pt>
    <dgm:pt modelId="{F24472BE-105A-49FD-AC7A-F515D9E03D9F}" type="sibTrans" cxnId="{E62C537F-AC2D-4893-8A24-3877D7B87967}">
      <dgm:prSet/>
      <dgm:spPr/>
      <dgm:t>
        <a:bodyPr/>
        <a:lstStyle/>
        <a:p>
          <a:endParaRPr lang="en-IN"/>
        </a:p>
      </dgm:t>
    </dgm:pt>
    <dgm:pt modelId="{238D2650-07C8-4C21-B561-EE748ACFD8C4}">
      <dgm:prSet phldrT="[Text]" custT="1"/>
      <dgm:spPr/>
      <dgm:t>
        <a:bodyPr/>
        <a:lstStyle/>
        <a:p>
          <a:pPr marL="231775" indent="-231775">
            <a:buFont typeface="Wingdings" panose="05000000000000000000" pitchFamily="2" charset="2"/>
            <a:buChar char="ü"/>
          </a:pPr>
          <a:r>
            <a:rPr lang="en-US" sz="1600" dirty="0"/>
            <a:t>Reusable Test Case created for Auto-SSP Rollout Testing. Using this Test case, tester can navigate to a certain page and perform validations based on user stories instead of manually keying to the page for each state</a:t>
          </a:r>
        </a:p>
      </dgm:t>
    </dgm:pt>
    <dgm:pt modelId="{81C97EE0-ECA6-4711-AFBA-FF4F1AB46D14}" type="parTrans" cxnId="{279C6060-A64E-4422-AB4D-41182B3B4C9C}">
      <dgm:prSet/>
      <dgm:spPr/>
      <dgm:t>
        <a:bodyPr/>
        <a:lstStyle/>
        <a:p>
          <a:endParaRPr lang="en-IN"/>
        </a:p>
      </dgm:t>
    </dgm:pt>
    <dgm:pt modelId="{613789D1-1635-4727-A42B-6A00C3109BE3}" type="sibTrans" cxnId="{279C6060-A64E-4422-AB4D-41182B3B4C9C}">
      <dgm:prSet/>
      <dgm:spPr/>
      <dgm:t>
        <a:bodyPr/>
        <a:lstStyle/>
        <a:p>
          <a:endParaRPr lang="en-IN"/>
        </a:p>
      </dgm:t>
    </dgm:pt>
    <dgm:pt modelId="{401E484C-7AFB-48E8-A7B1-73FF9BE790BB}">
      <dgm:prSet phldrT="[Text]" custT="1"/>
      <dgm:spPr/>
      <dgm:t>
        <a:bodyPr/>
        <a:lstStyle/>
        <a:p>
          <a:pPr marL="231775" indent="-231775">
            <a:buFont typeface="Wingdings" panose="05000000000000000000" pitchFamily="2" charset="2"/>
            <a:buChar char="ü"/>
          </a:pPr>
          <a:r>
            <a:rPr lang="en-US" sz="1600" dirty="0"/>
            <a:t>Developed Macros for ANBC deployed changes which is impacting 100% of regression suite and eliminated dependency of ETF Architecture team</a:t>
          </a:r>
        </a:p>
      </dgm:t>
    </dgm:pt>
    <dgm:pt modelId="{695F4972-67E7-4BCA-87A7-E0BE8AFAEFB5}" type="parTrans" cxnId="{06476390-C3D1-45E2-864F-809667BB2416}">
      <dgm:prSet/>
      <dgm:spPr/>
      <dgm:t>
        <a:bodyPr/>
        <a:lstStyle/>
        <a:p>
          <a:endParaRPr lang="en-IN"/>
        </a:p>
      </dgm:t>
    </dgm:pt>
    <dgm:pt modelId="{5DD35D4F-6532-4D92-9B40-E24EBD3C7A61}" type="sibTrans" cxnId="{06476390-C3D1-45E2-864F-809667BB2416}">
      <dgm:prSet/>
      <dgm:spPr/>
      <dgm:t>
        <a:bodyPr/>
        <a:lstStyle/>
        <a:p>
          <a:endParaRPr lang="en-IN"/>
        </a:p>
      </dgm:t>
    </dgm:pt>
    <dgm:pt modelId="{1EF9A1C8-6EF2-4F36-98BC-2DCD2033CB09}">
      <dgm:prSet phldrT="[Text]" custT="1"/>
      <dgm:spPr/>
      <dgm:t>
        <a:bodyPr/>
        <a:lstStyle/>
        <a:p>
          <a:pPr marL="231775" indent="-231775">
            <a:buFont typeface="Wingdings" panose="05000000000000000000" pitchFamily="2" charset="2"/>
            <a:buChar char="ü"/>
          </a:pPr>
          <a:r>
            <a:rPr lang="en-US" sz="1600" dirty="0"/>
            <a:t>Automated Email response feature as part of CWB by coordinating with ETF Architecture team</a:t>
          </a:r>
        </a:p>
      </dgm:t>
    </dgm:pt>
    <dgm:pt modelId="{0E46E1E8-7884-4417-ADC3-08B1C65EE2C6}" type="parTrans" cxnId="{A6611743-FDE1-44D8-BD46-4F2C55492AE7}">
      <dgm:prSet/>
      <dgm:spPr/>
      <dgm:t>
        <a:bodyPr/>
        <a:lstStyle/>
        <a:p>
          <a:endParaRPr lang="en-IN"/>
        </a:p>
      </dgm:t>
    </dgm:pt>
    <dgm:pt modelId="{EB92C161-C307-4240-909A-3B77FD5E83F4}" type="sibTrans" cxnId="{A6611743-FDE1-44D8-BD46-4F2C55492AE7}">
      <dgm:prSet/>
      <dgm:spPr/>
      <dgm:t>
        <a:bodyPr/>
        <a:lstStyle/>
        <a:p>
          <a:endParaRPr lang="en-IN"/>
        </a:p>
      </dgm:t>
    </dgm:pt>
    <dgm:pt modelId="{B4BCA4D5-5FAE-42EE-8F22-C57C4BF2F35A}">
      <dgm:prSet phldrT="[Text]" custT="1"/>
      <dgm:spPr/>
      <dgm:t>
        <a:bodyPr/>
        <a:lstStyle/>
        <a:p>
          <a:pPr marL="231775" indent="-231775">
            <a:buFont typeface="Wingdings" panose="05000000000000000000" pitchFamily="2" charset="2"/>
            <a:buChar char="Ø"/>
          </a:pPr>
          <a:r>
            <a:rPr lang="en-US" sz="1600" dirty="0">
              <a:latin typeface="+mn-lt"/>
              <a:ea typeface="+mn-ea"/>
              <a:cs typeface="+mn-cs"/>
            </a:rPr>
            <a:t>ADO Migration for Auto and CNB Regression suite </a:t>
          </a:r>
          <a:r>
            <a:rPr lang="en-US" sz="1600" b="1" i="1" dirty="0">
              <a:solidFill>
                <a:schemeClr val="accent2">
                  <a:lumMod val="50000"/>
                </a:schemeClr>
              </a:solidFill>
              <a:latin typeface="+mn-lt"/>
              <a:ea typeface="+mn-ea"/>
              <a:cs typeface="+mn-cs"/>
            </a:rPr>
            <a:t>(ETA is 5/2)</a:t>
          </a:r>
          <a:endParaRPr lang="en-US" sz="1600" b="1" i="1" dirty="0">
            <a:solidFill>
              <a:schemeClr val="accent2">
                <a:lumMod val="50000"/>
              </a:schemeClr>
            </a:solidFill>
            <a:latin typeface="+mn-lt"/>
          </a:endParaRPr>
        </a:p>
      </dgm:t>
    </dgm:pt>
    <dgm:pt modelId="{F7076843-7877-4372-86AC-8228B85A376F}" type="sibTrans" cxnId="{04CFE557-B44D-4D37-8D1A-2D6E7374AF84}">
      <dgm:prSet/>
      <dgm:spPr/>
      <dgm:t>
        <a:bodyPr/>
        <a:lstStyle/>
        <a:p>
          <a:endParaRPr lang="en-US"/>
        </a:p>
      </dgm:t>
    </dgm:pt>
    <dgm:pt modelId="{54524295-2300-48FF-972E-FAFC9B85D75B}" type="parTrans" cxnId="{04CFE557-B44D-4D37-8D1A-2D6E7374AF84}">
      <dgm:prSet/>
      <dgm:spPr/>
      <dgm:t>
        <a:bodyPr/>
        <a:lstStyle/>
        <a:p>
          <a:endParaRPr lang="en-US"/>
        </a:p>
      </dgm:t>
    </dgm:pt>
    <dgm:pt modelId="{CB4AA4CC-4C44-4506-8058-46B5B5B04A95}">
      <dgm:prSet phldrT="[Text]" custT="1"/>
      <dgm:spPr/>
      <dgm:t>
        <a:bodyPr/>
        <a:lstStyle/>
        <a:p>
          <a:pPr marL="231775" indent="-231775">
            <a:buFont typeface="Wingdings" panose="05000000000000000000" pitchFamily="2" charset="2"/>
            <a:buChar char="Ø"/>
          </a:pPr>
          <a:r>
            <a:rPr lang="en-US" sz="1600" dirty="0">
              <a:latin typeface="+mn-lt"/>
            </a:rPr>
            <a:t>Identified POC’s and kick started Knowledge Sharing sessions on Testing Process and documenting the same </a:t>
          </a:r>
          <a:r>
            <a:rPr lang="en-US" sz="1600" b="1" i="1" dirty="0">
              <a:solidFill>
                <a:schemeClr val="accent2">
                  <a:lumMod val="50000"/>
                </a:schemeClr>
              </a:solidFill>
              <a:latin typeface="+mn-lt"/>
              <a:ea typeface="+mn-ea"/>
              <a:cs typeface="+mn-cs"/>
            </a:rPr>
            <a:t>(ETA is 4/17)</a:t>
          </a:r>
          <a:endParaRPr lang="en-US" sz="1600" dirty="0">
            <a:latin typeface="+mn-lt"/>
          </a:endParaRPr>
        </a:p>
      </dgm:t>
    </dgm:pt>
    <dgm:pt modelId="{FD46592D-ABAE-4891-A273-DAC9162F08E3}" type="sibTrans" cxnId="{DB2100C0-36EB-4229-B806-6583C74239DF}">
      <dgm:prSet/>
      <dgm:spPr/>
      <dgm:t>
        <a:bodyPr/>
        <a:lstStyle/>
        <a:p>
          <a:endParaRPr lang="en-IN"/>
        </a:p>
      </dgm:t>
    </dgm:pt>
    <dgm:pt modelId="{920C5CD4-CACD-444E-BF02-941FBFF3F782}" type="parTrans" cxnId="{DB2100C0-36EB-4229-B806-6583C74239DF}">
      <dgm:prSet/>
      <dgm:spPr/>
      <dgm:t>
        <a:bodyPr/>
        <a:lstStyle/>
        <a:p>
          <a:endParaRPr lang="en-IN"/>
        </a:p>
      </dgm:t>
    </dgm:pt>
    <dgm:pt modelId="{937788CA-FCDE-4DB1-A2C9-045545A7E148}">
      <dgm:prSet phldrT="[Text]" custT="1"/>
      <dgm:spPr/>
      <dgm:t>
        <a:bodyPr/>
        <a:lstStyle/>
        <a:p>
          <a:pPr marL="231775" indent="-231775">
            <a:buFont typeface="Wingdings" panose="05000000000000000000" pitchFamily="2" charset="2"/>
            <a:buChar char="Ø"/>
          </a:pPr>
          <a:r>
            <a:rPr lang="en-US" sz="1600" dirty="0">
              <a:latin typeface="+mn-lt"/>
            </a:rPr>
            <a:t>Working on Automation of CWB cases for Prod cases </a:t>
          </a:r>
          <a:r>
            <a:rPr lang="en-US" sz="1600" b="1" i="1" dirty="0">
              <a:solidFill>
                <a:schemeClr val="accent2">
                  <a:lumMod val="50000"/>
                </a:schemeClr>
              </a:solidFill>
              <a:latin typeface="+mn-lt"/>
              <a:ea typeface="+mn-ea"/>
              <a:cs typeface="+mn-cs"/>
            </a:rPr>
            <a:t>(ETA is 4/24)</a:t>
          </a:r>
          <a:endParaRPr lang="en-US" sz="1600" dirty="0">
            <a:latin typeface="+mn-lt"/>
          </a:endParaRPr>
        </a:p>
      </dgm:t>
    </dgm:pt>
    <dgm:pt modelId="{5602E39A-9763-400B-AC56-091C72229384}" type="sibTrans" cxnId="{5FD45659-6AF7-4AC5-8CDC-678F5CCCDF7A}">
      <dgm:prSet/>
      <dgm:spPr/>
      <dgm:t>
        <a:bodyPr/>
        <a:lstStyle/>
        <a:p>
          <a:endParaRPr lang="en-IN"/>
        </a:p>
      </dgm:t>
    </dgm:pt>
    <dgm:pt modelId="{25DB7604-0EB6-47B3-A3C7-AD14F51D26B6}" type="parTrans" cxnId="{5FD45659-6AF7-4AC5-8CDC-678F5CCCDF7A}">
      <dgm:prSet/>
      <dgm:spPr/>
      <dgm:t>
        <a:bodyPr/>
        <a:lstStyle/>
        <a:p>
          <a:endParaRPr lang="en-IN"/>
        </a:p>
      </dgm:t>
    </dgm:pt>
    <dgm:pt modelId="{9BF0C849-7669-4358-B5F9-5A66F1FA3B69}">
      <dgm:prSet phldrT="[Text]" custT="1"/>
      <dgm:spPr/>
      <dgm:t>
        <a:bodyPr/>
        <a:lstStyle/>
        <a:p>
          <a:pPr marL="231775" indent="-231775">
            <a:buFont typeface="Wingdings" panose="05000000000000000000" pitchFamily="2" charset="2"/>
            <a:buChar char="Ø"/>
          </a:pPr>
          <a:r>
            <a:rPr lang="en-US" sz="1600" dirty="0">
              <a:latin typeface="+mn-lt"/>
              <a:ea typeface="+mn-ea"/>
              <a:cs typeface="+mn-cs"/>
            </a:rPr>
            <a:t>Shared Steps Implementation for ANBC regression suite </a:t>
          </a:r>
          <a:r>
            <a:rPr lang="en-US" sz="1600" b="1" i="1" dirty="0">
              <a:solidFill>
                <a:schemeClr val="accent2">
                  <a:lumMod val="50000"/>
                </a:schemeClr>
              </a:solidFill>
              <a:latin typeface="+mn-lt"/>
              <a:ea typeface="+mn-ea"/>
              <a:cs typeface="+mn-cs"/>
            </a:rPr>
            <a:t>(Continuous Activity)</a:t>
          </a:r>
          <a:endParaRPr lang="en-US" sz="1600" b="1" i="1" dirty="0">
            <a:solidFill>
              <a:schemeClr val="accent2">
                <a:lumMod val="50000"/>
              </a:schemeClr>
            </a:solidFill>
            <a:latin typeface="+mn-lt"/>
          </a:endParaRPr>
        </a:p>
      </dgm:t>
    </dgm:pt>
    <dgm:pt modelId="{9DC3E0EB-3F50-4083-BC76-96720A67C4A6}" type="sibTrans" cxnId="{1963FBE2-8D84-4B37-96BE-6D2FDD018FBF}">
      <dgm:prSet/>
      <dgm:spPr/>
      <dgm:t>
        <a:bodyPr/>
        <a:lstStyle/>
        <a:p>
          <a:endParaRPr lang="en-US"/>
        </a:p>
      </dgm:t>
    </dgm:pt>
    <dgm:pt modelId="{1DCD765A-5050-4999-9A7B-FF9935C859F9}" type="parTrans" cxnId="{1963FBE2-8D84-4B37-96BE-6D2FDD018FBF}">
      <dgm:prSet/>
      <dgm:spPr/>
      <dgm:t>
        <a:bodyPr/>
        <a:lstStyle/>
        <a:p>
          <a:endParaRPr lang="en-US"/>
        </a:p>
      </dgm:t>
    </dgm:pt>
    <dgm:pt modelId="{203BAD3D-77B6-4100-B8B6-28A3B282DCFE}" type="pres">
      <dgm:prSet presAssocID="{0C6CCE84-3668-4353-9A1B-33748E6967C5}" presName="Name0" presStyleCnt="0">
        <dgm:presLayoutVars>
          <dgm:dir/>
          <dgm:animLvl val="lvl"/>
          <dgm:resizeHandles val="exact"/>
        </dgm:presLayoutVars>
      </dgm:prSet>
      <dgm:spPr/>
      <dgm:t>
        <a:bodyPr/>
        <a:lstStyle/>
        <a:p>
          <a:endParaRPr lang="en-US"/>
        </a:p>
      </dgm:t>
    </dgm:pt>
    <dgm:pt modelId="{81172338-0164-4956-8F07-9A8DD8E46ACF}" type="pres">
      <dgm:prSet presAssocID="{02AC6B94-EF5D-47A4-B9DD-6202F4B258B9}" presName="linNode" presStyleCnt="0"/>
      <dgm:spPr/>
    </dgm:pt>
    <dgm:pt modelId="{4C996F60-113B-4699-8F8B-7EA3FA00857D}" type="pres">
      <dgm:prSet presAssocID="{02AC6B94-EF5D-47A4-B9DD-6202F4B258B9}" presName="parentText" presStyleLbl="node1" presStyleIdx="0" presStyleCnt="2" custScaleX="49015" custScaleY="13798" custLinFactNeighborX="-4636" custLinFactNeighborY="-16792">
        <dgm:presLayoutVars>
          <dgm:chMax val="1"/>
          <dgm:bulletEnabled val="1"/>
        </dgm:presLayoutVars>
      </dgm:prSet>
      <dgm:spPr/>
      <dgm:t>
        <a:bodyPr/>
        <a:lstStyle/>
        <a:p>
          <a:endParaRPr lang="en-US"/>
        </a:p>
      </dgm:t>
    </dgm:pt>
    <dgm:pt modelId="{41680032-F782-4DBC-B75D-00463AE33095}" type="pres">
      <dgm:prSet presAssocID="{02AC6B94-EF5D-47A4-B9DD-6202F4B258B9}" presName="descendantText" presStyleLbl="alignAccFollowNode1" presStyleIdx="0" presStyleCnt="2" custScaleX="119408" custScaleY="63264" custLinFactNeighborX="-7751" custLinFactNeighborY="-1">
        <dgm:presLayoutVars>
          <dgm:bulletEnabled val="1"/>
        </dgm:presLayoutVars>
      </dgm:prSet>
      <dgm:spPr/>
      <dgm:t>
        <a:bodyPr/>
        <a:lstStyle/>
        <a:p>
          <a:endParaRPr lang="en-US"/>
        </a:p>
      </dgm:t>
    </dgm:pt>
    <dgm:pt modelId="{FCFCE327-26F7-4F1B-83C8-0CFAB8065F8C}" type="pres">
      <dgm:prSet presAssocID="{6B434F2C-5FA2-49A0-8147-C8C2D5550368}" presName="sp" presStyleCnt="0"/>
      <dgm:spPr/>
    </dgm:pt>
    <dgm:pt modelId="{2B75EF95-8188-44AF-A4BF-53B27CD3AD8F}" type="pres">
      <dgm:prSet presAssocID="{3412C72D-BBEB-4C5D-AF84-8E8204EE01C7}" presName="linNode" presStyleCnt="0"/>
      <dgm:spPr/>
    </dgm:pt>
    <dgm:pt modelId="{CA88FB71-4983-4720-91C3-7F45C05F3C14}" type="pres">
      <dgm:prSet presAssocID="{3412C72D-BBEB-4C5D-AF84-8E8204EE01C7}" presName="parentText" presStyleLbl="node1" presStyleIdx="1" presStyleCnt="2" custScaleX="49015" custScaleY="14125" custLinFactNeighborX="-4636" custLinFactNeighborY="-17685">
        <dgm:presLayoutVars>
          <dgm:chMax val="1"/>
          <dgm:bulletEnabled val="1"/>
        </dgm:presLayoutVars>
      </dgm:prSet>
      <dgm:spPr/>
      <dgm:t>
        <a:bodyPr/>
        <a:lstStyle/>
        <a:p>
          <a:endParaRPr lang="en-US"/>
        </a:p>
      </dgm:t>
    </dgm:pt>
    <dgm:pt modelId="{ABE942BD-5452-415B-AEDF-64A3D3816966}" type="pres">
      <dgm:prSet presAssocID="{3412C72D-BBEB-4C5D-AF84-8E8204EE01C7}" presName="descendantText" presStyleLbl="alignAccFollowNode1" presStyleIdx="1" presStyleCnt="2" custScaleX="119408" custScaleY="63264" custLinFactNeighborX="-7751" custLinFactNeighborY="-739">
        <dgm:presLayoutVars>
          <dgm:bulletEnabled val="1"/>
        </dgm:presLayoutVars>
      </dgm:prSet>
      <dgm:spPr/>
      <dgm:t>
        <a:bodyPr/>
        <a:lstStyle/>
        <a:p>
          <a:endParaRPr lang="en-US"/>
        </a:p>
      </dgm:t>
    </dgm:pt>
  </dgm:ptLst>
  <dgm:cxnLst>
    <dgm:cxn modelId="{279C6060-A64E-4422-AB4D-41182B3B4C9C}" srcId="{02AC6B94-EF5D-47A4-B9DD-6202F4B258B9}" destId="{238D2650-07C8-4C21-B561-EE748ACFD8C4}" srcOrd="4" destOrd="0" parTransId="{81C97EE0-ECA6-4711-AFBA-FF4F1AB46D14}" sibTransId="{613789D1-1635-4727-A42B-6A00C3109BE3}"/>
    <dgm:cxn modelId="{F96BB2CB-F7AC-4B49-B704-E137A901359E}" type="presOf" srcId="{937788CA-FCDE-4DB1-A2C9-045545A7E148}" destId="{ABE942BD-5452-415B-AEDF-64A3D3816966}" srcOrd="0" destOrd="3" presId="urn:microsoft.com/office/officeart/2005/8/layout/vList5"/>
    <dgm:cxn modelId="{F358A11A-29F3-482F-BBE8-9165649351F0}" type="presOf" srcId="{02AC6B94-EF5D-47A4-B9DD-6202F4B258B9}" destId="{4C996F60-113B-4699-8F8B-7EA3FA00857D}" srcOrd="0" destOrd="0" presId="urn:microsoft.com/office/officeart/2005/8/layout/vList5"/>
    <dgm:cxn modelId="{5FD45659-6AF7-4AC5-8CDC-678F5CCCDF7A}" srcId="{3412C72D-BBEB-4C5D-AF84-8E8204EE01C7}" destId="{937788CA-FCDE-4DB1-A2C9-045545A7E148}" srcOrd="3" destOrd="0" parTransId="{25DB7604-0EB6-47B3-A3C7-AD14F51D26B6}" sibTransId="{5602E39A-9763-400B-AC56-091C72229384}"/>
    <dgm:cxn modelId="{8A9BCDD3-52B5-44AB-8A51-F95086F2E638}" srcId="{02AC6B94-EF5D-47A4-B9DD-6202F4B258B9}" destId="{613677C2-1F24-43BF-8ED4-90868F3992CE}" srcOrd="1" destOrd="0" parTransId="{F5B7B7A5-FB26-44BE-8E33-F3D2EC72A858}" sibTransId="{E2488469-95F9-4133-8E86-DB50DC3F5ADE}"/>
    <dgm:cxn modelId="{1963FBE2-8D84-4B37-96BE-6D2FDD018FBF}" srcId="{3412C72D-BBEB-4C5D-AF84-8E8204EE01C7}" destId="{9BF0C849-7669-4358-B5F9-5A66F1FA3B69}" srcOrd="1" destOrd="0" parTransId="{1DCD765A-5050-4999-9A7B-FF9935C859F9}" sibTransId="{9DC3E0EB-3F50-4083-BC76-96720A67C4A6}"/>
    <dgm:cxn modelId="{06476390-C3D1-45E2-864F-809667BB2416}" srcId="{02AC6B94-EF5D-47A4-B9DD-6202F4B258B9}" destId="{401E484C-7AFB-48E8-A7B1-73FF9BE790BB}" srcOrd="0" destOrd="0" parTransId="{695F4972-67E7-4BCA-87A7-E0BE8AFAEFB5}" sibTransId="{5DD35D4F-6532-4D92-9B40-E24EBD3C7A61}"/>
    <dgm:cxn modelId="{D21F9108-55E5-4943-8C5D-68E4BB0B69CA}" type="presOf" srcId="{CB4AA4CC-4C44-4506-8058-46B5B5B04A95}" destId="{ABE942BD-5452-415B-AEDF-64A3D3816966}" srcOrd="0" destOrd="2" presId="urn:microsoft.com/office/officeart/2005/8/layout/vList5"/>
    <dgm:cxn modelId="{F6FDD91E-F101-4F21-88D7-DC02BA15C180}" type="presOf" srcId="{B4BCA4D5-5FAE-42EE-8F22-C57C4BF2F35A}" destId="{ABE942BD-5452-415B-AEDF-64A3D3816966}" srcOrd="0" destOrd="0" presId="urn:microsoft.com/office/officeart/2005/8/layout/vList5"/>
    <dgm:cxn modelId="{E62C537F-AC2D-4893-8A24-3877D7B87967}" srcId="{02AC6B94-EF5D-47A4-B9DD-6202F4B258B9}" destId="{98AA054C-3C6B-4445-AB23-70F234B051B6}" srcOrd="3" destOrd="0" parTransId="{580FC54C-BC14-4D3D-83B5-DB034E1D7E02}" sibTransId="{F24472BE-105A-49FD-AC7A-F515D9E03D9F}"/>
    <dgm:cxn modelId="{A32F21A8-2D31-4AD5-884F-92BDEED7C9F7}" type="presOf" srcId="{238D2650-07C8-4C21-B561-EE748ACFD8C4}" destId="{41680032-F782-4DBC-B75D-00463AE33095}" srcOrd="0" destOrd="4" presId="urn:microsoft.com/office/officeart/2005/8/layout/vList5"/>
    <dgm:cxn modelId="{D9C624D9-8D27-4C20-B002-1DBCBE963165}" type="presOf" srcId="{3412C72D-BBEB-4C5D-AF84-8E8204EE01C7}" destId="{CA88FB71-4983-4720-91C3-7F45C05F3C14}" srcOrd="0" destOrd="0" presId="urn:microsoft.com/office/officeart/2005/8/layout/vList5"/>
    <dgm:cxn modelId="{BC9A1A90-23FA-4D2A-85E4-2B4BAD116F90}" type="presOf" srcId="{1EF9A1C8-6EF2-4F36-98BC-2DCD2033CB09}" destId="{41680032-F782-4DBC-B75D-00463AE33095}" srcOrd="0" destOrd="2" presId="urn:microsoft.com/office/officeart/2005/8/layout/vList5"/>
    <dgm:cxn modelId="{F66F4D1B-0B1B-4E93-B8AB-34874F770EF8}" type="presOf" srcId="{0C6CCE84-3668-4353-9A1B-33748E6967C5}" destId="{203BAD3D-77B6-4100-B8B6-28A3B282DCFE}" srcOrd="0" destOrd="0" presId="urn:microsoft.com/office/officeart/2005/8/layout/vList5"/>
    <dgm:cxn modelId="{11B4264E-EA4D-401E-9F26-F826CEE5E15E}" type="presOf" srcId="{401E484C-7AFB-48E8-A7B1-73FF9BE790BB}" destId="{41680032-F782-4DBC-B75D-00463AE33095}" srcOrd="0" destOrd="0" presId="urn:microsoft.com/office/officeart/2005/8/layout/vList5"/>
    <dgm:cxn modelId="{A6611743-FDE1-44D8-BD46-4F2C55492AE7}" srcId="{02AC6B94-EF5D-47A4-B9DD-6202F4B258B9}" destId="{1EF9A1C8-6EF2-4F36-98BC-2DCD2033CB09}" srcOrd="2" destOrd="0" parTransId="{0E46E1E8-7884-4417-ADC3-08B1C65EE2C6}" sibTransId="{EB92C161-C307-4240-909A-3B77FD5E83F4}"/>
    <dgm:cxn modelId="{385A1720-F6F4-4401-B3BF-83899E5DEAA8}" type="presOf" srcId="{613677C2-1F24-43BF-8ED4-90868F3992CE}" destId="{41680032-F782-4DBC-B75D-00463AE33095}" srcOrd="0" destOrd="1" presId="urn:microsoft.com/office/officeart/2005/8/layout/vList5"/>
    <dgm:cxn modelId="{ADDEA8D9-4F9F-4542-82F9-4D490F45CAF4}" srcId="{0C6CCE84-3668-4353-9A1B-33748E6967C5}" destId="{3412C72D-BBEB-4C5D-AF84-8E8204EE01C7}" srcOrd="1" destOrd="0" parTransId="{2C7F277E-CDDB-4C78-AFED-10BC385DF13A}" sibTransId="{EA9FFB97-39F3-43CE-B20D-3BC19908062E}"/>
    <dgm:cxn modelId="{B01A7F54-59C6-4F26-9631-6617151111D3}" srcId="{0C6CCE84-3668-4353-9A1B-33748E6967C5}" destId="{02AC6B94-EF5D-47A4-B9DD-6202F4B258B9}" srcOrd="0" destOrd="0" parTransId="{B8F9123D-CA1E-4272-B7A2-101486350193}" sibTransId="{6B434F2C-5FA2-49A0-8147-C8C2D5550368}"/>
    <dgm:cxn modelId="{DB2100C0-36EB-4229-B806-6583C74239DF}" srcId="{3412C72D-BBEB-4C5D-AF84-8E8204EE01C7}" destId="{CB4AA4CC-4C44-4506-8058-46B5B5B04A95}" srcOrd="2" destOrd="0" parTransId="{920C5CD4-CACD-444E-BF02-941FBFF3F782}" sibTransId="{FD46592D-ABAE-4891-A273-DAC9162F08E3}"/>
    <dgm:cxn modelId="{04CFE557-B44D-4D37-8D1A-2D6E7374AF84}" srcId="{3412C72D-BBEB-4C5D-AF84-8E8204EE01C7}" destId="{B4BCA4D5-5FAE-42EE-8F22-C57C4BF2F35A}" srcOrd="0" destOrd="0" parTransId="{54524295-2300-48FF-972E-FAFC9B85D75B}" sibTransId="{F7076843-7877-4372-86AC-8228B85A376F}"/>
    <dgm:cxn modelId="{410FD46A-AE7D-4BB2-8A16-57CDBA0AFD40}" type="presOf" srcId="{98AA054C-3C6B-4445-AB23-70F234B051B6}" destId="{41680032-F782-4DBC-B75D-00463AE33095}" srcOrd="0" destOrd="3" presId="urn:microsoft.com/office/officeart/2005/8/layout/vList5"/>
    <dgm:cxn modelId="{ACBB92E7-0BB2-4186-8084-4C171556740B}" type="presOf" srcId="{9BF0C849-7669-4358-B5F9-5A66F1FA3B69}" destId="{ABE942BD-5452-415B-AEDF-64A3D3816966}" srcOrd="0" destOrd="1" presId="urn:microsoft.com/office/officeart/2005/8/layout/vList5"/>
    <dgm:cxn modelId="{44BF151F-3C40-4183-8274-94350A68D914}" type="presParOf" srcId="{203BAD3D-77B6-4100-B8B6-28A3B282DCFE}" destId="{81172338-0164-4956-8F07-9A8DD8E46ACF}" srcOrd="0" destOrd="0" presId="urn:microsoft.com/office/officeart/2005/8/layout/vList5"/>
    <dgm:cxn modelId="{29111469-B473-413F-9341-D18C386C6D15}" type="presParOf" srcId="{81172338-0164-4956-8F07-9A8DD8E46ACF}" destId="{4C996F60-113B-4699-8F8B-7EA3FA00857D}" srcOrd="0" destOrd="0" presId="urn:microsoft.com/office/officeart/2005/8/layout/vList5"/>
    <dgm:cxn modelId="{E5E00211-2C92-44FC-AD72-C227CDDA8E21}" type="presParOf" srcId="{81172338-0164-4956-8F07-9A8DD8E46ACF}" destId="{41680032-F782-4DBC-B75D-00463AE33095}" srcOrd="1" destOrd="0" presId="urn:microsoft.com/office/officeart/2005/8/layout/vList5"/>
    <dgm:cxn modelId="{E4354B81-1EF3-4918-8004-D84AD879417B}" type="presParOf" srcId="{203BAD3D-77B6-4100-B8B6-28A3B282DCFE}" destId="{FCFCE327-26F7-4F1B-83C8-0CFAB8065F8C}" srcOrd="1" destOrd="0" presId="urn:microsoft.com/office/officeart/2005/8/layout/vList5"/>
    <dgm:cxn modelId="{F09E6824-2CDC-4CAD-AAC5-859A275DD0F6}" type="presParOf" srcId="{203BAD3D-77B6-4100-B8B6-28A3B282DCFE}" destId="{2B75EF95-8188-44AF-A4BF-53B27CD3AD8F}" srcOrd="2" destOrd="0" presId="urn:microsoft.com/office/officeart/2005/8/layout/vList5"/>
    <dgm:cxn modelId="{06970848-9298-4468-B3DD-830D5C580291}" type="presParOf" srcId="{2B75EF95-8188-44AF-A4BF-53B27CD3AD8F}" destId="{CA88FB71-4983-4720-91C3-7F45C05F3C14}" srcOrd="0" destOrd="0" presId="urn:microsoft.com/office/officeart/2005/8/layout/vList5"/>
    <dgm:cxn modelId="{19FB9B08-F4C2-4D15-9457-F245DB5958E3}" type="presParOf" srcId="{2B75EF95-8188-44AF-A4BF-53B27CD3AD8F}" destId="{ABE942BD-5452-415B-AEDF-64A3D3816966}" srcOrd="1" destOrd="0" presId="urn:microsoft.com/office/officeart/2005/8/layout/vList5"/>
  </dgm:cxnLst>
  <dgm:bg>
    <a:noFill/>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5B65CBAD-4DAA-42B6-85B0-A5F6586D53F2}" type="doc">
      <dgm:prSet loTypeId="urn:microsoft.com/office/officeart/2005/8/layout/gear1" loCatId="cycle" qsTypeId="urn:microsoft.com/office/officeart/2005/8/quickstyle/simple1" qsCatId="simple" csTypeId="urn:microsoft.com/office/officeart/2005/8/colors/colorful5" csCatId="colorful" phldr="1"/>
      <dgm:spPr/>
      <dgm:t>
        <a:bodyPr/>
        <a:lstStyle/>
        <a:p>
          <a:endParaRPr lang="en-US"/>
        </a:p>
      </dgm:t>
    </dgm:pt>
    <dgm:pt modelId="{C3E2E908-9F7D-422B-81A0-40B50EB94425}">
      <dgm:prSet phldrT="[Text]"/>
      <dgm:spPr/>
      <dgm:t>
        <a:bodyPr/>
        <a:lstStyle/>
        <a:p>
          <a:r>
            <a:rPr lang="en-US" dirty="0"/>
            <a:t>TELEMATICS</a:t>
          </a:r>
        </a:p>
      </dgm:t>
    </dgm:pt>
    <dgm:pt modelId="{729EBF85-0947-4F65-9D79-85F49837A1E7}" type="parTrans" cxnId="{CE36E5B1-C840-4B68-A3DB-092588D96025}">
      <dgm:prSet/>
      <dgm:spPr/>
      <dgm:t>
        <a:bodyPr/>
        <a:lstStyle/>
        <a:p>
          <a:endParaRPr lang="en-US"/>
        </a:p>
      </dgm:t>
    </dgm:pt>
    <dgm:pt modelId="{A8CF1DFE-A91C-4A94-B46E-A1386FD067F6}" type="sibTrans" cxnId="{CE36E5B1-C840-4B68-A3DB-092588D96025}">
      <dgm:prSet/>
      <dgm:spPr/>
      <dgm:t>
        <a:bodyPr/>
        <a:lstStyle/>
        <a:p>
          <a:endParaRPr lang="en-US"/>
        </a:p>
      </dgm:t>
    </dgm:pt>
    <dgm:pt modelId="{BBDCCCD7-C636-4081-9067-3713A557E497}">
      <dgm:prSet phldrT="[Text]"/>
      <dgm:spPr/>
      <dgm:t>
        <a:bodyPr/>
        <a:lstStyle/>
        <a:p>
          <a:r>
            <a:rPr lang="en-US" dirty="0"/>
            <a:t>INSURANCE HISTORY</a:t>
          </a:r>
        </a:p>
      </dgm:t>
    </dgm:pt>
    <dgm:pt modelId="{0DDD087C-EA06-42E0-A910-6C85EB24D50B}" type="parTrans" cxnId="{6B9E7A2F-0C43-4275-9DEC-36101BC18AF9}">
      <dgm:prSet/>
      <dgm:spPr/>
      <dgm:t>
        <a:bodyPr/>
        <a:lstStyle/>
        <a:p>
          <a:endParaRPr lang="en-US"/>
        </a:p>
      </dgm:t>
    </dgm:pt>
    <dgm:pt modelId="{0F41D560-8332-41B7-A049-5344A4A8E826}" type="sibTrans" cxnId="{6B9E7A2F-0C43-4275-9DEC-36101BC18AF9}">
      <dgm:prSet/>
      <dgm:spPr/>
      <dgm:t>
        <a:bodyPr/>
        <a:lstStyle/>
        <a:p>
          <a:endParaRPr lang="en-US"/>
        </a:p>
      </dgm:t>
    </dgm:pt>
    <dgm:pt modelId="{DC93B321-CC79-46CB-B362-DED2DAFE6461}">
      <dgm:prSet phldrT="[Text]"/>
      <dgm:spPr/>
      <dgm:t>
        <a:bodyPr/>
        <a:lstStyle/>
        <a:p>
          <a:r>
            <a:rPr lang="en-US" dirty="0"/>
            <a:t>PURE BASE</a:t>
          </a:r>
        </a:p>
      </dgm:t>
    </dgm:pt>
    <dgm:pt modelId="{030CDA27-420E-48E9-883C-47795D9324FC}" type="parTrans" cxnId="{7E0FD549-05EF-4A9F-B3D4-2AC5FBD103B2}">
      <dgm:prSet/>
      <dgm:spPr/>
      <dgm:t>
        <a:bodyPr/>
        <a:lstStyle/>
        <a:p>
          <a:endParaRPr lang="en-US"/>
        </a:p>
      </dgm:t>
    </dgm:pt>
    <dgm:pt modelId="{E8652301-6EAA-4D2B-967C-B7CDADC57D5D}" type="sibTrans" cxnId="{7E0FD549-05EF-4A9F-B3D4-2AC5FBD103B2}">
      <dgm:prSet/>
      <dgm:spPr/>
      <dgm:t>
        <a:bodyPr/>
        <a:lstStyle/>
        <a:p>
          <a:endParaRPr lang="en-US"/>
        </a:p>
      </dgm:t>
    </dgm:pt>
    <dgm:pt modelId="{D005D4AC-3516-44EA-AEC0-21FD86C1C575}">
      <dgm:prSet/>
      <dgm:spPr/>
      <dgm:t>
        <a:bodyPr/>
        <a:lstStyle/>
        <a:p>
          <a:endParaRPr lang="en-US"/>
        </a:p>
      </dgm:t>
    </dgm:pt>
    <dgm:pt modelId="{4C25E4E1-EF96-4358-A141-B0F869EE7DCF}" type="parTrans" cxnId="{5381BF86-184C-4FD0-8653-992ADF767C42}">
      <dgm:prSet/>
      <dgm:spPr/>
      <dgm:t>
        <a:bodyPr/>
        <a:lstStyle/>
        <a:p>
          <a:endParaRPr lang="en-US"/>
        </a:p>
      </dgm:t>
    </dgm:pt>
    <dgm:pt modelId="{B60B1705-E62A-4BAA-B912-02D1E45D4239}" type="sibTrans" cxnId="{5381BF86-184C-4FD0-8653-992ADF767C42}">
      <dgm:prSet/>
      <dgm:spPr/>
      <dgm:t>
        <a:bodyPr/>
        <a:lstStyle/>
        <a:p>
          <a:endParaRPr lang="en-US"/>
        </a:p>
      </dgm:t>
    </dgm:pt>
    <dgm:pt modelId="{9B8FB394-DAE4-40F1-B952-BEB99CC93FB0}">
      <dgm:prSet/>
      <dgm:spPr/>
      <dgm:t>
        <a:bodyPr/>
        <a:lstStyle/>
        <a:p>
          <a:endParaRPr lang="en-US"/>
        </a:p>
      </dgm:t>
    </dgm:pt>
    <dgm:pt modelId="{5A65D9D4-9C78-44CD-B3D0-8050BFBB5AEE}" type="parTrans" cxnId="{4C745A80-AC92-47FB-B233-63E5029B16E0}">
      <dgm:prSet/>
      <dgm:spPr/>
      <dgm:t>
        <a:bodyPr/>
        <a:lstStyle/>
        <a:p>
          <a:endParaRPr lang="en-US"/>
        </a:p>
      </dgm:t>
    </dgm:pt>
    <dgm:pt modelId="{DB14543A-4167-4622-B871-AFED310426E6}" type="sibTrans" cxnId="{4C745A80-AC92-47FB-B233-63E5029B16E0}">
      <dgm:prSet/>
      <dgm:spPr/>
      <dgm:t>
        <a:bodyPr/>
        <a:lstStyle/>
        <a:p>
          <a:endParaRPr lang="en-US"/>
        </a:p>
      </dgm:t>
    </dgm:pt>
    <dgm:pt modelId="{7ED6E6A9-5C14-4CAC-A886-D8DB364F3DB3}">
      <dgm:prSet/>
      <dgm:spPr/>
      <dgm:t>
        <a:bodyPr/>
        <a:lstStyle/>
        <a:p>
          <a:endParaRPr lang="en-US"/>
        </a:p>
      </dgm:t>
    </dgm:pt>
    <dgm:pt modelId="{22CC8A4E-2B33-4DBD-BAB7-B5682D97D69E}" type="parTrans" cxnId="{F3205464-7940-438B-A3FD-FDA6AD1C2921}">
      <dgm:prSet/>
      <dgm:spPr/>
      <dgm:t>
        <a:bodyPr/>
        <a:lstStyle/>
        <a:p>
          <a:endParaRPr lang="en-US"/>
        </a:p>
      </dgm:t>
    </dgm:pt>
    <dgm:pt modelId="{AFC8A5E7-ABE3-4595-B676-67BD6B0714D6}" type="sibTrans" cxnId="{F3205464-7940-438B-A3FD-FDA6AD1C2921}">
      <dgm:prSet/>
      <dgm:spPr/>
      <dgm:t>
        <a:bodyPr/>
        <a:lstStyle/>
        <a:p>
          <a:endParaRPr lang="en-US"/>
        </a:p>
      </dgm:t>
    </dgm:pt>
    <dgm:pt modelId="{B03F68D1-0F55-455B-8440-D0950DCE2FDE}">
      <dgm:prSet/>
      <dgm:spPr/>
      <dgm:t>
        <a:bodyPr/>
        <a:lstStyle/>
        <a:p>
          <a:endParaRPr lang="en-US"/>
        </a:p>
      </dgm:t>
    </dgm:pt>
    <dgm:pt modelId="{785BD522-FBF7-4DF1-ABF3-1749206F1F81}" type="parTrans" cxnId="{24EC2635-63D9-4E15-B8BE-E4C683832B58}">
      <dgm:prSet/>
      <dgm:spPr/>
      <dgm:t>
        <a:bodyPr/>
        <a:lstStyle/>
        <a:p>
          <a:endParaRPr lang="en-US"/>
        </a:p>
      </dgm:t>
    </dgm:pt>
    <dgm:pt modelId="{76D18A2C-DC50-4046-867A-10BCE54CCF9A}" type="sibTrans" cxnId="{24EC2635-63D9-4E15-B8BE-E4C683832B58}">
      <dgm:prSet/>
      <dgm:spPr/>
      <dgm:t>
        <a:bodyPr/>
        <a:lstStyle/>
        <a:p>
          <a:endParaRPr lang="en-US"/>
        </a:p>
      </dgm:t>
    </dgm:pt>
    <dgm:pt modelId="{6AF6E893-6FDB-434C-AB9E-E50BA72CC4C4}">
      <dgm:prSet/>
      <dgm:spPr/>
      <dgm:t>
        <a:bodyPr/>
        <a:lstStyle/>
        <a:p>
          <a:endParaRPr lang="en-US"/>
        </a:p>
      </dgm:t>
    </dgm:pt>
    <dgm:pt modelId="{12AFF775-21F8-437B-8249-534407898B9D}" type="parTrans" cxnId="{66029DCA-F48A-49B9-9441-BEEB23A77421}">
      <dgm:prSet/>
      <dgm:spPr/>
      <dgm:t>
        <a:bodyPr/>
        <a:lstStyle/>
        <a:p>
          <a:endParaRPr lang="en-US"/>
        </a:p>
      </dgm:t>
    </dgm:pt>
    <dgm:pt modelId="{12D45215-03B5-46F1-A9B3-30F7032F3BD4}" type="sibTrans" cxnId="{66029DCA-F48A-49B9-9441-BEEB23A77421}">
      <dgm:prSet/>
      <dgm:spPr/>
      <dgm:t>
        <a:bodyPr/>
        <a:lstStyle/>
        <a:p>
          <a:endParaRPr lang="en-US"/>
        </a:p>
      </dgm:t>
    </dgm:pt>
    <dgm:pt modelId="{E622771E-C9D6-4A88-9821-99D58C8C902C}">
      <dgm:prSet/>
      <dgm:spPr/>
      <dgm:t>
        <a:bodyPr/>
        <a:lstStyle/>
        <a:p>
          <a:endParaRPr lang="en-US"/>
        </a:p>
      </dgm:t>
    </dgm:pt>
    <dgm:pt modelId="{A6B92F39-103D-4B67-963B-45506BBAD8BB}" type="parTrans" cxnId="{FB0C668B-05EF-48F0-9F51-C33AA81223BC}">
      <dgm:prSet/>
      <dgm:spPr/>
      <dgm:t>
        <a:bodyPr/>
        <a:lstStyle/>
        <a:p>
          <a:endParaRPr lang="en-US"/>
        </a:p>
      </dgm:t>
    </dgm:pt>
    <dgm:pt modelId="{36492128-8FB2-4319-A1FD-614B03707996}" type="sibTrans" cxnId="{FB0C668B-05EF-48F0-9F51-C33AA81223BC}">
      <dgm:prSet/>
      <dgm:spPr/>
      <dgm:t>
        <a:bodyPr/>
        <a:lstStyle/>
        <a:p>
          <a:endParaRPr lang="en-US"/>
        </a:p>
      </dgm:t>
    </dgm:pt>
    <dgm:pt modelId="{FFC6BFF4-C154-4946-ADA8-F2A6424ECAE3}">
      <dgm:prSet/>
      <dgm:spPr/>
      <dgm:t>
        <a:bodyPr/>
        <a:lstStyle/>
        <a:p>
          <a:endParaRPr lang="en-US"/>
        </a:p>
      </dgm:t>
    </dgm:pt>
    <dgm:pt modelId="{EB0C25F7-2C77-4EE3-AC21-5153C5A113E9}" type="parTrans" cxnId="{62B89611-6D3F-4F08-AAE6-98D97D3F5482}">
      <dgm:prSet/>
      <dgm:spPr/>
      <dgm:t>
        <a:bodyPr/>
        <a:lstStyle/>
        <a:p>
          <a:endParaRPr lang="en-US"/>
        </a:p>
      </dgm:t>
    </dgm:pt>
    <dgm:pt modelId="{DB24E6BB-A047-47F3-AFC8-5DE0E2F5E068}" type="sibTrans" cxnId="{62B89611-6D3F-4F08-AAE6-98D97D3F5482}">
      <dgm:prSet/>
      <dgm:spPr/>
      <dgm:t>
        <a:bodyPr/>
        <a:lstStyle/>
        <a:p>
          <a:endParaRPr lang="en-US"/>
        </a:p>
      </dgm:t>
    </dgm:pt>
    <dgm:pt modelId="{769F48FC-7984-4A10-BF56-DC5897768972}">
      <dgm:prSet/>
      <dgm:spPr/>
      <dgm:t>
        <a:bodyPr/>
        <a:lstStyle/>
        <a:p>
          <a:endParaRPr lang="en-US"/>
        </a:p>
      </dgm:t>
    </dgm:pt>
    <dgm:pt modelId="{C091604A-601F-4957-9924-8F3216D6068F}" type="parTrans" cxnId="{0B246D22-7AEE-42F0-9A00-2C1DF666BD85}">
      <dgm:prSet/>
      <dgm:spPr/>
      <dgm:t>
        <a:bodyPr/>
        <a:lstStyle/>
        <a:p>
          <a:endParaRPr lang="en-US"/>
        </a:p>
      </dgm:t>
    </dgm:pt>
    <dgm:pt modelId="{31590CD2-D521-4C99-B242-A6720290E740}" type="sibTrans" cxnId="{0B246D22-7AEE-42F0-9A00-2C1DF666BD85}">
      <dgm:prSet/>
      <dgm:spPr/>
      <dgm:t>
        <a:bodyPr/>
        <a:lstStyle/>
        <a:p>
          <a:endParaRPr lang="en-US"/>
        </a:p>
      </dgm:t>
    </dgm:pt>
    <dgm:pt modelId="{9E08AF00-0A78-4FF5-8AA5-7FAEF486BB45}">
      <dgm:prSet/>
      <dgm:spPr/>
      <dgm:t>
        <a:bodyPr/>
        <a:lstStyle/>
        <a:p>
          <a:endParaRPr lang="en-US"/>
        </a:p>
      </dgm:t>
    </dgm:pt>
    <dgm:pt modelId="{D2BF1BEA-7675-496D-8B9B-3F338B4D61FB}" type="parTrans" cxnId="{E7D34B1D-3718-4CF6-8960-4A2540260E92}">
      <dgm:prSet/>
      <dgm:spPr/>
      <dgm:t>
        <a:bodyPr/>
        <a:lstStyle/>
        <a:p>
          <a:endParaRPr lang="en-US"/>
        </a:p>
      </dgm:t>
    </dgm:pt>
    <dgm:pt modelId="{B8B5AC89-7339-4E8E-8512-B44420E907E4}" type="sibTrans" cxnId="{E7D34B1D-3718-4CF6-8960-4A2540260E92}">
      <dgm:prSet/>
      <dgm:spPr/>
      <dgm:t>
        <a:bodyPr/>
        <a:lstStyle/>
        <a:p>
          <a:endParaRPr lang="en-US"/>
        </a:p>
      </dgm:t>
    </dgm:pt>
    <dgm:pt modelId="{08323EBB-3E39-41C3-8B6B-EC5C622F3E9F}">
      <dgm:prSet/>
      <dgm:spPr/>
      <dgm:t>
        <a:bodyPr/>
        <a:lstStyle/>
        <a:p>
          <a:endParaRPr lang="en-US"/>
        </a:p>
      </dgm:t>
    </dgm:pt>
    <dgm:pt modelId="{ED53B2BB-5C9A-4C75-A7B6-383066BFF8CF}" type="parTrans" cxnId="{EFDFEE54-264C-4CD7-B9ED-7A2FC7F39D8A}">
      <dgm:prSet/>
      <dgm:spPr/>
      <dgm:t>
        <a:bodyPr/>
        <a:lstStyle/>
        <a:p>
          <a:endParaRPr lang="en-US"/>
        </a:p>
      </dgm:t>
    </dgm:pt>
    <dgm:pt modelId="{8C51F222-20D2-4F97-B191-CCF2D6DB6039}" type="sibTrans" cxnId="{EFDFEE54-264C-4CD7-B9ED-7A2FC7F39D8A}">
      <dgm:prSet/>
      <dgm:spPr/>
      <dgm:t>
        <a:bodyPr/>
        <a:lstStyle/>
        <a:p>
          <a:endParaRPr lang="en-US"/>
        </a:p>
      </dgm:t>
    </dgm:pt>
    <dgm:pt modelId="{7559E5C9-2637-4E3E-B2AB-7FD8B0848D4C}">
      <dgm:prSet/>
      <dgm:spPr/>
      <dgm:t>
        <a:bodyPr/>
        <a:lstStyle/>
        <a:p>
          <a:endParaRPr lang="en-US"/>
        </a:p>
      </dgm:t>
    </dgm:pt>
    <dgm:pt modelId="{C691E97D-3F22-4AF0-A957-418BE22A7158}" type="parTrans" cxnId="{D851F3CF-50D9-47A7-99F7-448108CADD03}">
      <dgm:prSet/>
      <dgm:spPr/>
      <dgm:t>
        <a:bodyPr/>
        <a:lstStyle/>
        <a:p>
          <a:endParaRPr lang="en-US"/>
        </a:p>
      </dgm:t>
    </dgm:pt>
    <dgm:pt modelId="{A37D0C87-46B8-4550-BFFC-B5F9A5E4D963}" type="sibTrans" cxnId="{D851F3CF-50D9-47A7-99F7-448108CADD03}">
      <dgm:prSet/>
      <dgm:spPr/>
      <dgm:t>
        <a:bodyPr/>
        <a:lstStyle/>
        <a:p>
          <a:endParaRPr lang="en-US"/>
        </a:p>
      </dgm:t>
    </dgm:pt>
    <dgm:pt modelId="{E385C35B-7452-4C9E-826A-A6956A8B8FB2}">
      <dgm:prSet/>
      <dgm:spPr/>
      <dgm:t>
        <a:bodyPr/>
        <a:lstStyle/>
        <a:p>
          <a:endParaRPr lang="en-US"/>
        </a:p>
      </dgm:t>
    </dgm:pt>
    <dgm:pt modelId="{D4B522C9-9CBE-4F58-AA76-91A8645AAF92}" type="parTrans" cxnId="{A9F18FC5-D475-4C91-87A2-ED9CAE124061}">
      <dgm:prSet/>
      <dgm:spPr/>
      <dgm:t>
        <a:bodyPr/>
        <a:lstStyle/>
        <a:p>
          <a:endParaRPr lang="en-US"/>
        </a:p>
      </dgm:t>
    </dgm:pt>
    <dgm:pt modelId="{CF71CD1D-C39F-4E98-BF68-602F0323E2C5}" type="sibTrans" cxnId="{A9F18FC5-D475-4C91-87A2-ED9CAE124061}">
      <dgm:prSet/>
      <dgm:spPr/>
      <dgm:t>
        <a:bodyPr/>
        <a:lstStyle/>
        <a:p>
          <a:endParaRPr lang="en-US"/>
        </a:p>
      </dgm:t>
    </dgm:pt>
    <dgm:pt modelId="{BBC9D0F7-CB0E-44BD-B342-3BC7355E7712}">
      <dgm:prSet/>
      <dgm:spPr/>
      <dgm:t>
        <a:bodyPr/>
        <a:lstStyle/>
        <a:p>
          <a:endParaRPr lang="en-US"/>
        </a:p>
      </dgm:t>
    </dgm:pt>
    <dgm:pt modelId="{3D043CF6-2C6B-4650-97C6-260F384DFC33}" type="parTrans" cxnId="{AE7FBAC9-C1C9-48CE-B310-3F7CE2E51C5E}">
      <dgm:prSet/>
      <dgm:spPr/>
      <dgm:t>
        <a:bodyPr/>
        <a:lstStyle/>
        <a:p>
          <a:endParaRPr lang="en-US"/>
        </a:p>
      </dgm:t>
    </dgm:pt>
    <dgm:pt modelId="{02DA15C1-7524-43E6-B94B-D78993E9FD7F}" type="sibTrans" cxnId="{AE7FBAC9-C1C9-48CE-B310-3F7CE2E51C5E}">
      <dgm:prSet/>
      <dgm:spPr/>
      <dgm:t>
        <a:bodyPr/>
        <a:lstStyle/>
        <a:p>
          <a:endParaRPr lang="en-US"/>
        </a:p>
      </dgm:t>
    </dgm:pt>
    <dgm:pt modelId="{8409E86D-A62A-4F71-A706-31DED3D7C906}">
      <dgm:prSet/>
      <dgm:spPr/>
      <dgm:t>
        <a:bodyPr/>
        <a:lstStyle/>
        <a:p>
          <a:endParaRPr lang="en-US"/>
        </a:p>
      </dgm:t>
    </dgm:pt>
    <dgm:pt modelId="{3DC10B56-3AB5-4A76-83E6-AB0D394F029F}" type="parTrans" cxnId="{989C9E3B-808B-46CD-9FC1-6288649FAFE5}">
      <dgm:prSet/>
      <dgm:spPr/>
      <dgm:t>
        <a:bodyPr/>
        <a:lstStyle/>
        <a:p>
          <a:endParaRPr lang="en-US"/>
        </a:p>
      </dgm:t>
    </dgm:pt>
    <dgm:pt modelId="{7CFF884A-841C-4FB9-9885-C00C4F09918A}" type="sibTrans" cxnId="{989C9E3B-808B-46CD-9FC1-6288649FAFE5}">
      <dgm:prSet/>
      <dgm:spPr/>
      <dgm:t>
        <a:bodyPr/>
        <a:lstStyle/>
        <a:p>
          <a:endParaRPr lang="en-US"/>
        </a:p>
      </dgm:t>
    </dgm:pt>
    <dgm:pt modelId="{DDC85831-02CB-438B-98E5-5F1C70B7A59E}">
      <dgm:prSet/>
      <dgm:spPr/>
      <dgm:t>
        <a:bodyPr/>
        <a:lstStyle/>
        <a:p>
          <a:endParaRPr lang="en-US"/>
        </a:p>
      </dgm:t>
    </dgm:pt>
    <dgm:pt modelId="{E974ED35-3346-45B2-AC7F-6E6428AA7986}" type="parTrans" cxnId="{2EBE9AAD-CC68-442B-A504-39A3CE62EC1D}">
      <dgm:prSet/>
      <dgm:spPr/>
      <dgm:t>
        <a:bodyPr/>
        <a:lstStyle/>
        <a:p>
          <a:endParaRPr lang="en-US"/>
        </a:p>
      </dgm:t>
    </dgm:pt>
    <dgm:pt modelId="{1DB6F897-9ADA-4F5F-A19F-F07D1F47929F}" type="sibTrans" cxnId="{2EBE9AAD-CC68-442B-A504-39A3CE62EC1D}">
      <dgm:prSet/>
      <dgm:spPr/>
      <dgm:t>
        <a:bodyPr/>
        <a:lstStyle/>
        <a:p>
          <a:endParaRPr lang="en-US"/>
        </a:p>
      </dgm:t>
    </dgm:pt>
    <dgm:pt modelId="{57AEA1C5-C272-4709-A6FC-5513C3E865D2}">
      <dgm:prSet/>
      <dgm:spPr/>
      <dgm:t>
        <a:bodyPr/>
        <a:lstStyle/>
        <a:p>
          <a:endParaRPr lang="en-US"/>
        </a:p>
      </dgm:t>
    </dgm:pt>
    <dgm:pt modelId="{2D402CC7-B94D-49EB-8F6C-708AC2A54ADF}" type="parTrans" cxnId="{F6CC2B05-8C0B-45E3-BE79-8CF60042C158}">
      <dgm:prSet/>
      <dgm:spPr/>
      <dgm:t>
        <a:bodyPr/>
        <a:lstStyle/>
        <a:p>
          <a:endParaRPr lang="en-US"/>
        </a:p>
      </dgm:t>
    </dgm:pt>
    <dgm:pt modelId="{1817DF97-9DF8-4AC9-8AAF-0DE49BCE27FA}" type="sibTrans" cxnId="{F6CC2B05-8C0B-45E3-BE79-8CF60042C158}">
      <dgm:prSet/>
      <dgm:spPr/>
      <dgm:t>
        <a:bodyPr/>
        <a:lstStyle/>
        <a:p>
          <a:endParaRPr lang="en-US"/>
        </a:p>
      </dgm:t>
    </dgm:pt>
    <dgm:pt modelId="{BEB78A4E-82CD-4613-9FC9-0418684598E3}">
      <dgm:prSet/>
      <dgm:spPr/>
      <dgm:t>
        <a:bodyPr/>
        <a:lstStyle/>
        <a:p>
          <a:endParaRPr lang="en-US"/>
        </a:p>
      </dgm:t>
    </dgm:pt>
    <dgm:pt modelId="{B07947D6-2166-4611-8A57-E1C9BFA69456}" type="parTrans" cxnId="{0B861BAF-175C-41FB-B168-D8A167C7BF34}">
      <dgm:prSet/>
      <dgm:spPr/>
      <dgm:t>
        <a:bodyPr/>
        <a:lstStyle/>
        <a:p>
          <a:endParaRPr lang="en-US"/>
        </a:p>
      </dgm:t>
    </dgm:pt>
    <dgm:pt modelId="{A9E93C65-0E31-4A5B-AEBF-F6A2AD521FF4}" type="sibTrans" cxnId="{0B861BAF-175C-41FB-B168-D8A167C7BF34}">
      <dgm:prSet/>
      <dgm:spPr/>
      <dgm:t>
        <a:bodyPr/>
        <a:lstStyle/>
        <a:p>
          <a:endParaRPr lang="en-US"/>
        </a:p>
      </dgm:t>
    </dgm:pt>
    <dgm:pt modelId="{F5C35EDD-A34E-45A9-81B2-460B28071382}">
      <dgm:prSet/>
      <dgm:spPr/>
      <dgm:t>
        <a:bodyPr/>
        <a:lstStyle/>
        <a:p>
          <a:endParaRPr lang="en-US"/>
        </a:p>
      </dgm:t>
    </dgm:pt>
    <dgm:pt modelId="{88A169AD-495A-418F-AE4A-2258AFBB9EDB}" type="parTrans" cxnId="{5D9176C3-B272-4F3B-B356-EA8A0298A051}">
      <dgm:prSet/>
      <dgm:spPr/>
      <dgm:t>
        <a:bodyPr/>
        <a:lstStyle/>
        <a:p>
          <a:endParaRPr lang="en-US"/>
        </a:p>
      </dgm:t>
    </dgm:pt>
    <dgm:pt modelId="{128B8441-E156-477D-92DF-EE66DA518E95}" type="sibTrans" cxnId="{5D9176C3-B272-4F3B-B356-EA8A0298A051}">
      <dgm:prSet/>
      <dgm:spPr/>
      <dgm:t>
        <a:bodyPr/>
        <a:lstStyle/>
        <a:p>
          <a:endParaRPr lang="en-US"/>
        </a:p>
      </dgm:t>
    </dgm:pt>
    <dgm:pt modelId="{92FD7FF7-52E7-4C63-AECC-8743A2F9BA2C}">
      <dgm:prSet/>
      <dgm:spPr/>
      <dgm:t>
        <a:bodyPr/>
        <a:lstStyle/>
        <a:p>
          <a:endParaRPr lang="en-US"/>
        </a:p>
      </dgm:t>
    </dgm:pt>
    <dgm:pt modelId="{207A88E6-1EC0-40E8-B9CC-B5998118B3EB}" type="parTrans" cxnId="{8DFAD3E2-E2F4-410D-A235-496CE790E5AF}">
      <dgm:prSet/>
      <dgm:spPr/>
      <dgm:t>
        <a:bodyPr/>
        <a:lstStyle/>
        <a:p>
          <a:endParaRPr lang="en-US"/>
        </a:p>
      </dgm:t>
    </dgm:pt>
    <dgm:pt modelId="{8713FC7C-EC42-4382-B505-B15522C5439E}" type="sibTrans" cxnId="{8DFAD3E2-E2F4-410D-A235-496CE790E5AF}">
      <dgm:prSet/>
      <dgm:spPr/>
      <dgm:t>
        <a:bodyPr/>
        <a:lstStyle/>
        <a:p>
          <a:endParaRPr lang="en-US"/>
        </a:p>
      </dgm:t>
    </dgm:pt>
    <dgm:pt modelId="{FE15F133-A9A7-40CC-A0FE-3080155B696F}">
      <dgm:prSet/>
      <dgm:spPr/>
      <dgm:t>
        <a:bodyPr/>
        <a:lstStyle/>
        <a:p>
          <a:endParaRPr lang="en-US"/>
        </a:p>
      </dgm:t>
    </dgm:pt>
    <dgm:pt modelId="{F3E0F88F-C742-4338-8841-0B0E9BF8EEF1}" type="parTrans" cxnId="{EDC3C233-09B3-45C7-961C-BB1C66F40B73}">
      <dgm:prSet/>
      <dgm:spPr/>
      <dgm:t>
        <a:bodyPr/>
        <a:lstStyle/>
        <a:p>
          <a:endParaRPr lang="en-US"/>
        </a:p>
      </dgm:t>
    </dgm:pt>
    <dgm:pt modelId="{329C9B5B-9A1C-4C9A-8420-C7DC582D245C}" type="sibTrans" cxnId="{EDC3C233-09B3-45C7-961C-BB1C66F40B73}">
      <dgm:prSet/>
      <dgm:spPr/>
      <dgm:t>
        <a:bodyPr/>
        <a:lstStyle/>
        <a:p>
          <a:endParaRPr lang="en-US"/>
        </a:p>
      </dgm:t>
    </dgm:pt>
    <dgm:pt modelId="{07419787-574D-4379-8E11-D21555F36B88}">
      <dgm:prSet/>
      <dgm:spPr/>
      <dgm:t>
        <a:bodyPr/>
        <a:lstStyle/>
        <a:p>
          <a:endParaRPr lang="en-US"/>
        </a:p>
      </dgm:t>
    </dgm:pt>
    <dgm:pt modelId="{4B2DA943-200E-45D3-8BC1-74026029EEA0}" type="parTrans" cxnId="{50D9C109-2236-4165-94A2-D7517F534C7A}">
      <dgm:prSet/>
      <dgm:spPr/>
      <dgm:t>
        <a:bodyPr/>
        <a:lstStyle/>
        <a:p>
          <a:endParaRPr lang="en-US"/>
        </a:p>
      </dgm:t>
    </dgm:pt>
    <dgm:pt modelId="{19DAE3FD-B601-4E7A-B041-28CEE5258710}" type="sibTrans" cxnId="{50D9C109-2236-4165-94A2-D7517F534C7A}">
      <dgm:prSet/>
      <dgm:spPr/>
      <dgm:t>
        <a:bodyPr/>
        <a:lstStyle/>
        <a:p>
          <a:endParaRPr lang="en-US"/>
        </a:p>
      </dgm:t>
    </dgm:pt>
    <dgm:pt modelId="{5C43AC23-2CD3-417D-A85D-F22875F36317}">
      <dgm:prSet/>
      <dgm:spPr/>
      <dgm:t>
        <a:bodyPr/>
        <a:lstStyle/>
        <a:p>
          <a:endParaRPr lang="en-US"/>
        </a:p>
      </dgm:t>
    </dgm:pt>
    <dgm:pt modelId="{95CE2F6C-D62F-4975-8096-606CCC98A180}" type="parTrans" cxnId="{75F3D931-4523-4AD9-BCB5-B8FE7C61F8F3}">
      <dgm:prSet/>
      <dgm:spPr/>
      <dgm:t>
        <a:bodyPr/>
        <a:lstStyle/>
        <a:p>
          <a:endParaRPr lang="en-US"/>
        </a:p>
      </dgm:t>
    </dgm:pt>
    <dgm:pt modelId="{91835E3D-20A1-4770-98BE-5D33B59FAB19}" type="sibTrans" cxnId="{75F3D931-4523-4AD9-BCB5-B8FE7C61F8F3}">
      <dgm:prSet/>
      <dgm:spPr/>
      <dgm:t>
        <a:bodyPr/>
        <a:lstStyle/>
        <a:p>
          <a:endParaRPr lang="en-US"/>
        </a:p>
      </dgm:t>
    </dgm:pt>
    <dgm:pt modelId="{0C820909-1F73-4163-9EA7-34A3B09C0493}">
      <dgm:prSet/>
      <dgm:spPr/>
      <dgm:t>
        <a:bodyPr/>
        <a:lstStyle/>
        <a:p>
          <a:endParaRPr lang="en-US"/>
        </a:p>
      </dgm:t>
    </dgm:pt>
    <dgm:pt modelId="{E6AEE167-0AB8-4E0D-9837-AE1CB423948E}" type="parTrans" cxnId="{74C13072-7D7A-450F-BE77-D9EF64FEFD65}">
      <dgm:prSet/>
      <dgm:spPr/>
      <dgm:t>
        <a:bodyPr/>
        <a:lstStyle/>
        <a:p>
          <a:endParaRPr lang="en-US"/>
        </a:p>
      </dgm:t>
    </dgm:pt>
    <dgm:pt modelId="{441FA61D-2D46-4482-B63A-6E46E0E91041}" type="sibTrans" cxnId="{74C13072-7D7A-450F-BE77-D9EF64FEFD65}">
      <dgm:prSet/>
      <dgm:spPr/>
      <dgm:t>
        <a:bodyPr/>
        <a:lstStyle/>
        <a:p>
          <a:endParaRPr lang="en-US"/>
        </a:p>
      </dgm:t>
    </dgm:pt>
    <dgm:pt modelId="{7620EAC1-3A33-4262-8A23-4524CE168F2B}">
      <dgm:prSet/>
      <dgm:spPr/>
      <dgm:t>
        <a:bodyPr/>
        <a:lstStyle/>
        <a:p>
          <a:endParaRPr lang="en-US"/>
        </a:p>
      </dgm:t>
    </dgm:pt>
    <dgm:pt modelId="{29DF76EC-08D5-4716-A21A-58CE125E00B2}" type="parTrans" cxnId="{C4E08243-C729-40A1-8D5D-13224AAE64AB}">
      <dgm:prSet/>
      <dgm:spPr/>
      <dgm:t>
        <a:bodyPr/>
        <a:lstStyle/>
        <a:p>
          <a:endParaRPr lang="en-US"/>
        </a:p>
      </dgm:t>
    </dgm:pt>
    <dgm:pt modelId="{3DE0C4D6-65A8-4BD9-A40B-A69D72EFFB91}" type="sibTrans" cxnId="{C4E08243-C729-40A1-8D5D-13224AAE64AB}">
      <dgm:prSet/>
      <dgm:spPr/>
      <dgm:t>
        <a:bodyPr/>
        <a:lstStyle/>
        <a:p>
          <a:endParaRPr lang="en-US"/>
        </a:p>
      </dgm:t>
    </dgm:pt>
    <dgm:pt modelId="{2CC77076-C571-4A4A-B43D-08846880808B}">
      <dgm:prSet/>
      <dgm:spPr/>
      <dgm:t>
        <a:bodyPr/>
        <a:lstStyle/>
        <a:p>
          <a:endParaRPr lang="en-US"/>
        </a:p>
      </dgm:t>
    </dgm:pt>
    <dgm:pt modelId="{01E4E0D9-36CA-4AEB-96CE-FE1E4064A1A2}" type="parTrans" cxnId="{7207C154-2618-47B6-BC64-FA7C697765C4}">
      <dgm:prSet/>
      <dgm:spPr/>
      <dgm:t>
        <a:bodyPr/>
        <a:lstStyle/>
        <a:p>
          <a:endParaRPr lang="en-US"/>
        </a:p>
      </dgm:t>
    </dgm:pt>
    <dgm:pt modelId="{CFB23329-373A-49B8-9B28-43EF94F6030D}" type="sibTrans" cxnId="{7207C154-2618-47B6-BC64-FA7C697765C4}">
      <dgm:prSet/>
      <dgm:spPr/>
      <dgm:t>
        <a:bodyPr/>
        <a:lstStyle/>
        <a:p>
          <a:endParaRPr lang="en-US"/>
        </a:p>
      </dgm:t>
    </dgm:pt>
    <dgm:pt modelId="{26158D67-EA60-4C58-B50B-01E5565981AA}">
      <dgm:prSet/>
      <dgm:spPr/>
      <dgm:t>
        <a:bodyPr/>
        <a:lstStyle/>
        <a:p>
          <a:endParaRPr lang="en-US"/>
        </a:p>
      </dgm:t>
    </dgm:pt>
    <dgm:pt modelId="{4C2808D9-13BF-4D1E-9C3A-580CE53D6F01}" type="parTrans" cxnId="{2C8C65D2-FD62-4873-AE31-325DAA837A53}">
      <dgm:prSet/>
      <dgm:spPr/>
      <dgm:t>
        <a:bodyPr/>
        <a:lstStyle/>
        <a:p>
          <a:endParaRPr lang="en-US"/>
        </a:p>
      </dgm:t>
    </dgm:pt>
    <dgm:pt modelId="{B2951C63-967A-4FC8-94C1-A202CC8A1CE6}" type="sibTrans" cxnId="{2C8C65D2-FD62-4873-AE31-325DAA837A53}">
      <dgm:prSet/>
      <dgm:spPr/>
      <dgm:t>
        <a:bodyPr/>
        <a:lstStyle/>
        <a:p>
          <a:endParaRPr lang="en-US"/>
        </a:p>
      </dgm:t>
    </dgm:pt>
    <dgm:pt modelId="{23E6C2F7-369F-4047-8C9A-1D59F9C388E3}">
      <dgm:prSet/>
      <dgm:spPr/>
      <dgm:t>
        <a:bodyPr/>
        <a:lstStyle/>
        <a:p>
          <a:endParaRPr lang="en-US"/>
        </a:p>
      </dgm:t>
    </dgm:pt>
    <dgm:pt modelId="{5A85EBCC-028D-4F6B-9C1E-90F64BBEBD4F}" type="parTrans" cxnId="{B7030EAA-427D-4EA4-9D2A-9D860D3F787A}">
      <dgm:prSet/>
      <dgm:spPr/>
      <dgm:t>
        <a:bodyPr/>
        <a:lstStyle/>
        <a:p>
          <a:endParaRPr lang="en-US"/>
        </a:p>
      </dgm:t>
    </dgm:pt>
    <dgm:pt modelId="{B5409B07-8FBA-4F90-9B4C-8D15F284C034}" type="sibTrans" cxnId="{B7030EAA-427D-4EA4-9D2A-9D860D3F787A}">
      <dgm:prSet/>
      <dgm:spPr/>
      <dgm:t>
        <a:bodyPr/>
        <a:lstStyle/>
        <a:p>
          <a:endParaRPr lang="en-US"/>
        </a:p>
      </dgm:t>
    </dgm:pt>
    <dgm:pt modelId="{7B592F0A-FD01-43C1-8E6B-8343A1E55918}">
      <dgm:prSet/>
      <dgm:spPr/>
      <dgm:t>
        <a:bodyPr/>
        <a:lstStyle/>
        <a:p>
          <a:endParaRPr lang="en-US"/>
        </a:p>
      </dgm:t>
    </dgm:pt>
    <dgm:pt modelId="{0D8E0411-6FCA-4F2B-A45B-B5192D8434ED}" type="parTrans" cxnId="{1B2F3845-92B7-407B-AED1-27A9A9AE9121}">
      <dgm:prSet/>
      <dgm:spPr/>
      <dgm:t>
        <a:bodyPr/>
        <a:lstStyle/>
        <a:p>
          <a:endParaRPr lang="en-US"/>
        </a:p>
      </dgm:t>
    </dgm:pt>
    <dgm:pt modelId="{B1797E52-E7BE-49C6-BD31-ED2CF5385441}" type="sibTrans" cxnId="{1B2F3845-92B7-407B-AED1-27A9A9AE9121}">
      <dgm:prSet/>
      <dgm:spPr/>
      <dgm:t>
        <a:bodyPr/>
        <a:lstStyle/>
        <a:p>
          <a:endParaRPr lang="en-US"/>
        </a:p>
      </dgm:t>
    </dgm:pt>
    <dgm:pt modelId="{C894E257-9106-419D-AA92-EE11F3945EC3}">
      <dgm:prSet/>
      <dgm:spPr/>
      <dgm:t>
        <a:bodyPr/>
        <a:lstStyle/>
        <a:p>
          <a:endParaRPr lang="en-US"/>
        </a:p>
      </dgm:t>
    </dgm:pt>
    <dgm:pt modelId="{2845E813-6024-4550-B040-2A6EA0330E7D}" type="parTrans" cxnId="{F620E0E2-58AE-4F8A-9D11-1DA2E77D373C}">
      <dgm:prSet/>
      <dgm:spPr/>
      <dgm:t>
        <a:bodyPr/>
        <a:lstStyle/>
        <a:p>
          <a:endParaRPr lang="en-US"/>
        </a:p>
      </dgm:t>
    </dgm:pt>
    <dgm:pt modelId="{67A2A85A-558D-4A1B-ACC9-01BE177AEFAF}" type="sibTrans" cxnId="{F620E0E2-58AE-4F8A-9D11-1DA2E77D373C}">
      <dgm:prSet/>
      <dgm:spPr/>
      <dgm:t>
        <a:bodyPr/>
        <a:lstStyle/>
        <a:p>
          <a:endParaRPr lang="en-US"/>
        </a:p>
      </dgm:t>
    </dgm:pt>
    <dgm:pt modelId="{63F3D2FA-5F00-4388-B264-6165C764D3B7}">
      <dgm:prSet phldrT="[Text]"/>
      <dgm:spPr/>
      <dgm:t>
        <a:bodyPr/>
        <a:lstStyle/>
        <a:p>
          <a:endParaRPr lang="en-US"/>
        </a:p>
      </dgm:t>
    </dgm:pt>
    <dgm:pt modelId="{B340925A-2BC5-4AEC-9041-9E8F1B32F526}" type="parTrans" cxnId="{49106D22-8A91-4242-B206-DC83DF0973B9}">
      <dgm:prSet/>
      <dgm:spPr/>
      <dgm:t>
        <a:bodyPr/>
        <a:lstStyle/>
        <a:p>
          <a:endParaRPr lang="en-US"/>
        </a:p>
      </dgm:t>
    </dgm:pt>
    <dgm:pt modelId="{723841EA-2DD9-48AD-8977-63753FE265B1}" type="sibTrans" cxnId="{49106D22-8A91-4242-B206-DC83DF0973B9}">
      <dgm:prSet/>
      <dgm:spPr/>
      <dgm:t>
        <a:bodyPr/>
        <a:lstStyle/>
        <a:p>
          <a:endParaRPr lang="en-US"/>
        </a:p>
      </dgm:t>
    </dgm:pt>
    <dgm:pt modelId="{B4D1210C-8C7F-4368-AA2D-A187D6955C7D}">
      <dgm:prSet/>
      <dgm:spPr/>
      <dgm:t>
        <a:bodyPr/>
        <a:lstStyle/>
        <a:p>
          <a:endParaRPr lang="en-US"/>
        </a:p>
      </dgm:t>
    </dgm:pt>
    <dgm:pt modelId="{519A254A-EDBD-4C98-AADC-62AF0D872DDD}" type="parTrans" cxnId="{FB40B774-82F2-4DFD-ADAD-8E898B8D102F}">
      <dgm:prSet/>
      <dgm:spPr/>
      <dgm:t>
        <a:bodyPr/>
        <a:lstStyle/>
        <a:p>
          <a:endParaRPr lang="en-US"/>
        </a:p>
      </dgm:t>
    </dgm:pt>
    <dgm:pt modelId="{F439D16F-B61A-4BB4-9EF1-22B8279D5005}" type="sibTrans" cxnId="{FB40B774-82F2-4DFD-ADAD-8E898B8D102F}">
      <dgm:prSet/>
      <dgm:spPr/>
      <dgm:t>
        <a:bodyPr/>
        <a:lstStyle/>
        <a:p>
          <a:endParaRPr lang="en-US"/>
        </a:p>
      </dgm:t>
    </dgm:pt>
    <dgm:pt modelId="{4F389544-0621-44A1-B1A4-85B46311CF98}">
      <dgm:prSet phldrT="[Text]" custScaleX="66061" custScaleY="64463"/>
      <dgm:spPr/>
      <dgm:t>
        <a:bodyPr/>
        <a:lstStyle/>
        <a:p>
          <a:endParaRPr lang="en-US"/>
        </a:p>
      </dgm:t>
    </dgm:pt>
    <dgm:pt modelId="{CA254295-C221-4698-93B1-D9D487239961}" type="parTrans" cxnId="{2DC590CD-57BE-4E0A-9AD3-AB11E2D2D994}">
      <dgm:prSet/>
      <dgm:spPr/>
      <dgm:t>
        <a:bodyPr/>
        <a:lstStyle/>
        <a:p>
          <a:endParaRPr lang="en-US"/>
        </a:p>
      </dgm:t>
    </dgm:pt>
    <dgm:pt modelId="{712B06FB-64C9-4CA8-9D2B-B39B69B3CB51}" type="sibTrans" cxnId="{2DC590CD-57BE-4E0A-9AD3-AB11E2D2D994}">
      <dgm:prSet custScaleX="60730" custScaleY="60069"/>
      <dgm:spPr/>
      <dgm:t>
        <a:bodyPr/>
        <a:lstStyle/>
        <a:p>
          <a:endParaRPr lang="en-US"/>
        </a:p>
      </dgm:t>
    </dgm:pt>
    <dgm:pt modelId="{FE213C04-181B-4B6F-B133-50B262B3E5C9}" type="pres">
      <dgm:prSet presAssocID="{5B65CBAD-4DAA-42B6-85B0-A5F6586D53F2}" presName="composite" presStyleCnt="0">
        <dgm:presLayoutVars>
          <dgm:chMax val="3"/>
          <dgm:animLvl val="lvl"/>
          <dgm:resizeHandles val="exact"/>
        </dgm:presLayoutVars>
      </dgm:prSet>
      <dgm:spPr/>
      <dgm:t>
        <a:bodyPr/>
        <a:lstStyle/>
        <a:p>
          <a:endParaRPr lang="en-US"/>
        </a:p>
      </dgm:t>
    </dgm:pt>
    <dgm:pt modelId="{C5039B07-F496-48D3-B5B1-8D75CB7C420D}" type="pres">
      <dgm:prSet presAssocID="{C3E2E908-9F7D-422B-81A0-40B50EB94425}" presName="gear1" presStyleLbl="node1" presStyleIdx="0" presStyleCnt="3" custScaleX="66061" custScaleY="64463">
        <dgm:presLayoutVars>
          <dgm:chMax val="1"/>
          <dgm:bulletEnabled val="1"/>
        </dgm:presLayoutVars>
      </dgm:prSet>
      <dgm:spPr/>
      <dgm:t>
        <a:bodyPr/>
        <a:lstStyle/>
        <a:p>
          <a:endParaRPr lang="en-US"/>
        </a:p>
      </dgm:t>
    </dgm:pt>
    <dgm:pt modelId="{604CF15F-EEAB-47BE-B5D4-62A8E71E3ECD}" type="pres">
      <dgm:prSet presAssocID="{C3E2E908-9F7D-422B-81A0-40B50EB94425}" presName="gear1srcNode" presStyleLbl="node1" presStyleIdx="0" presStyleCnt="3"/>
      <dgm:spPr/>
      <dgm:t>
        <a:bodyPr/>
        <a:lstStyle/>
        <a:p>
          <a:endParaRPr lang="en-US"/>
        </a:p>
      </dgm:t>
    </dgm:pt>
    <dgm:pt modelId="{ACD25695-9F2C-477D-A59F-F89EFB78086E}" type="pres">
      <dgm:prSet presAssocID="{C3E2E908-9F7D-422B-81A0-40B50EB94425}" presName="gear1dstNode" presStyleLbl="node1" presStyleIdx="0" presStyleCnt="3"/>
      <dgm:spPr/>
      <dgm:t>
        <a:bodyPr/>
        <a:lstStyle/>
        <a:p>
          <a:endParaRPr lang="en-US"/>
        </a:p>
      </dgm:t>
    </dgm:pt>
    <dgm:pt modelId="{3C61594D-B926-4666-B7AD-C51DB78CB40B}" type="pres">
      <dgm:prSet presAssocID="{BBDCCCD7-C636-4081-9067-3713A557E497}" presName="gear2" presStyleLbl="node1" presStyleIdx="1" presStyleCnt="3">
        <dgm:presLayoutVars>
          <dgm:chMax val="1"/>
          <dgm:bulletEnabled val="1"/>
        </dgm:presLayoutVars>
      </dgm:prSet>
      <dgm:spPr/>
      <dgm:t>
        <a:bodyPr/>
        <a:lstStyle/>
        <a:p>
          <a:endParaRPr lang="en-US"/>
        </a:p>
      </dgm:t>
    </dgm:pt>
    <dgm:pt modelId="{D3932BD2-22E9-4C6D-8ECB-204B600F2289}" type="pres">
      <dgm:prSet presAssocID="{BBDCCCD7-C636-4081-9067-3713A557E497}" presName="gear2srcNode" presStyleLbl="node1" presStyleIdx="1" presStyleCnt="3"/>
      <dgm:spPr/>
      <dgm:t>
        <a:bodyPr/>
        <a:lstStyle/>
        <a:p>
          <a:endParaRPr lang="en-US"/>
        </a:p>
      </dgm:t>
    </dgm:pt>
    <dgm:pt modelId="{B6CB570F-E442-49D5-9A37-2FF7176AAE6E}" type="pres">
      <dgm:prSet presAssocID="{BBDCCCD7-C636-4081-9067-3713A557E497}" presName="gear2dstNode" presStyleLbl="node1" presStyleIdx="1" presStyleCnt="3"/>
      <dgm:spPr/>
      <dgm:t>
        <a:bodyPr/>
        <a:lstStyle/>
        <a:p>
          <a:endParaRPr lang="en-US"/>
        </a:p>
      </dgm:t>
    </dgm:pt>
    <dgm:pt modelId="{F44E9F04-FD5E-495D-929D-740B9B7F00B1}" type="pres">
      <dgm:prSet presAssocID="{DC93B321-CC79-46CB-B362-DED2DAFE6461}" presName="gear3" presStyleLbl="node1" presStyleIdx="2" presStyleCnt="3"/>
      <dgm:spPr/>
      <dgm:t>
        <a:bodyPr/>
        <a:lstStyle/>
        <a:p>
          <a:endParaRPr lang="en-US"/>
        </a:p>
      </dgm:t>
    </dgm:pt>
    <dgm:pt modelId="{5CD7670A-0009-4668-87CF-8864FEACC544}" type="pres">
      <dgm:prSet presAssocID="{DC93B321-CC79-46CB-B362-DED2DAFE6461}" presName="gear3tx" presStyleLbl="node1" presStyleIdx="2" presStyleCnt="3">
        <dgm:presLayoutVars>
          <dgm:chMax val="1"/>
          <dgm:bulletEnabled val="1"/>
        </dgm:presLayoutVars>
      </dgm:prSet>
      <dgm:spPr/>
      <dgm:t>
        <a:bodyPr/>
        <a:lstStyle/>
        <a:p>
          <a:endParaRPr lang="en-US"/>
        </a:p>
      </dgm:t>
    </dgm:pt>
    <dgm:pt modelId="{32C6058B-5C3D-4D5A-891E-5E8EBA007361}" type="pres">
      <dgm:prSet presAssocID="{DC93B321-CC79-46CB-B362-DED2DAFE6461}" presName="gear3srcNode" presStyleLbl="node1" presStyleIdx="2" presStyleCnt="3"/>
      <dgm:spPr/>
      <dgm:t>
        <a:bodyPr/>
        <a:lstStyle/>
        <a:p>
          <a:endParaRPr lang="en-US"/>
        </a:p>
      </dgm:t>
    </dgm:pt>
    <dgm:pt modelId="{1CB95325-217A-45CE-8FAE-AD714980BFDB}" type="pres">
      <dgm:prSet presAssocID="{DC93B321-CC79-46CB-B362-DED2DAFE6461}" presName="gear3dstNode" presStyleLbl="node1" presStyleIdx="2" presStyleCnt="3"/>
      <dgm:spPr/>
      <dgm:t>
        <a:bodyPr/>
        <a:lstStyle/>
        <a:p>
          <a:endParaRPr lang="en-US"/>
        </a:p>
      </dgm:t>
    </dgm:pt>
    <dgm:pt modelId="{5DB24CC5-3A63-4DC9-990D-37971E980B30}" type="pres">
      <dgm:prSet presAssocID="{A8CF1DFE-A91C-4A94-B46E-A1386FD067F6}" presName="connector1" presStyleLbl="sibTrans2D1" presStyleIdx="0" presStyleCnt="3" custScaleX="60730" custScaleY="60069"/>
      <dgm:spPr/>
      <dgm:t>
        <a:bodyPr/>
        <a:lstStyle/>
        <a:p>
          <a:endParaRPr lang="en-US"/>
        </a:p>
      </dgm:t>
    </dgm:pt>
    <dgm:pt modelId="{075D1436-17F6-497B-8D0F-9EA0660B3196}" type="pres">
      <dgm:prSet presAssocID="{0F41D560-8332-41B7-A049-5344A4A8E826}" presName="connector2" presStyleLbl="sibTrans2D1" presStyleIdx="1" presStyleCnt="3"/>
      <dgm:spPr/>
      <dgm:t>
        <a:bodyPr/>
        <a:lstStyle/>
        <a:p>
          <a:endParaRPr lang="en-US"/>
        </a:p>
      </dgm:t>
    </dgm:pt>
    <dgm:pt modelId="{7B8EEB00-F0DB-48B0-B497-E1AEC8326EB8}" type="pres">
      <dgm:prSet presAssocID="{E8652301-6EAA-4D2B-967C-B7CDADC57D5D}" presName="connector3" presStyleLbl="sibTrans2D1" presStyleIdx="2" presStyleCnt="3"/>
      <dgm:spPr/>
      <dgm:t>
        <a:bodyPr/>
        <a:lstStyle/>
        <a:p>
          <a:endParaRPr lang="en-US"/>
        </a:p>
      </dgm:t>
    </dgm:pt>
  </dgm:ptLst>
  <dgm:cxnLst>
    <dgm:cxn modelId="{7E83921C-2E57-4337-A4B2-6D4A331DC41F}" type="presOf" srcId="{5B65CBAD-4DAA-42B6-85B0-A5F6586D53F2}" destId="{FE213C04-181B-4B6F-B133-50B262B3E5C9}" srcOrd="0" destOrd="0" presId="urn:microsoft.com/office/officeart/2005/8/layout/gear1"/>
    <dgm:cxn modelId="{5381BF86-184C-4FD0-8653-992ADF767C42}" srcId="{5B65CBAD-4DAA-42B6-85B0-A5F6586D53F2}" destId="{D005D4AC-3516-44EA-AEC0-21FD86C1C575}" srcOrd="4" destOrd="0" parTransId="{4C25E4E1-EF96-4358-A141-B0F869EE7DCF}" sibTransId="{B60B1705-E62A-4BAA-B912-02D1E45D4239}"/>
    <dgm:cxn modelId="{C4E08243-C729-40A1-8D5D-13224AAE64AB}" srcId="{5B65CBAD-4DAA-42B6-85B0-A5F6586D53F2}" destId="{7620EAC1-3A33-4262-8A23-4524CE168F2B}" srcOrd="21" destOrd="0" parTransId="{29DF76EC-08D5-4716-A21A-58CE125E00B2}" sibTransId="{3DE0C4D6-65A8-4BD9-A40B-A69D72EFFB91}"/>
    <dgm:cxn modelId="{6B9E7A2F-0C43-4275-9DEC-36101BC18AF9}" srcId="{5B65CBAD-4DAA-42B6-85B0-A5F6586D53F2}" destId="{BBDCCCD7-C636-4081-9067-3713A557E497}" srcOrd="1" destOrd="0" parTransId="{0DDD087C-EA06-42E0-A910-6C85EB24D50B}" sibTransId="{0F41D560-8332-41B7-A049-5344A4A8E826}"/>
    <dgm:cxn modelId="{0B246D22-7AEE-42F0-9A00-2C1DF666BD85}" srcId="{5B65CBAD-4DAA-42B6-85B0-A5F6586D53F2}" destId="{769F48FC-7984-4A10-BF56-DC5897768972}" srcOrd="8" destOrd="0" parTransId="{C091604A-601F-4957-9924-8F3216D6068F}" sibTransId="{31590CD2-D521-4C99-B242-A6720290E740}"/>
    <dgm:cxn modelId="{4C745A80-AC92-47FB-B233-63E5029B16E0}" srcId="{5B65CBAD-4DAA-42B6-85B0-A5F6586D53F2}" destId="{9B8FB394-DAE4-40F1-B952-BEB99CC93FB0}" srcOrd="5" destOrd="0" parTransId="{5A65D9D4-9C78-44CD-B3D0-8050BFBB5AEE}" sibTransId="{DB14543A-4167-4622-B871-AFED310426E6}"/>
    <dgm:cxn modelId="{AE7FBAC9-C1C9-48CE-B310-3F7CE2E51C5E}" srcId="{5B65CBAD-4DAA-42B6-85B0-A5F6586D53F2}" destId="{BBC9D0F7-CB0E-44BD-B342-3BC7355E7712}" srcOrd="10" destOrd="0" parTransId="{3D043CF6-2C6B-4650-97C6-260F384DFC33}" sibTransId="{02DA15C1-7524-43E6-B94B-D78993E9FD7F}"/>
    <dgm:cxn modelId="{37E3729F-9E5F-437A-82E4-1C986484C96F}" type="presOf" srcId="{BBDCCCD7-C636-4081-9067-3713A557E497}" destId="{D3932BD2-22E9-4C6D-8ECB-204B600F2289}" srcOrd="1" destOrd="0" presId="urn:microsoft.com/office/officeart/2005/8/layout/gear1"/>
    <dgm:cxn modelId="{5EE27411-3DD6-4E0D-999F-39A00D0C74E7}" type="presOf" srcId="{DC93B321-CC79-46CB-B362-DED2DAFE6461}" destId="{5CD7670A-0009-4668-87CF-8864FEACC544}" srcOrd="1" destOrd="0" presId="urn:microsoft.com/office/officeart/2005/8/layout/gear1"/>
    <dgm:cxn modelId="{51E226E3-D50F-4132-80C1-895C992311F4}" type="presOf" srcId="{0F41D560-8332-41B7-A049-5344A4A8E826}" destId="{075D1436-17F6-497B-8D0F-9EA0660B3196}" srcOrd="0" destOrd="0" presId="urn:microsoft.com/office/officeart/2005/8/layout/gear1"/>
    <dgm:cxn modelId="{50D9C109-2236-4165-94A2-D7517F534C7A}" srcId="{5B65CBAD-4DAA-42B6-85B0-A5F6586D53F2}" destId="{07419787-574D-4379-8E11-D21555F36B88}" srcOrd="18" destOrd="0" parTransId="{4B2DA943-200E-45D3-8BC1-74026029EEA0}" sibTransId="{19DAE3FD-B601-4E7A-B041-28CEE5258710}"/>
    <dgm:cxn modelId="{F6CC2B05-8C0B-45E3-BE79-8CF60042C158}" srcId="{5B65CBAD-4DAA-42B6-85B0-A5F6586D53F2}" destId="{57AEA1C5-C272-4709-A6FC-5513C3E865D2}" srcOrd="13" destOrd="0" parTransId="{2D402CC7-B94D-49EB-8F6C-708AC2A54ADF}" sibTransId="{1817DF97-9DF8-4AC9-8AAF-0DE49BCE27FA}"/>
    <dgm:cxn modelId="{8C15B092-0E3F-40BC-A850-4C5F6175D16D}" type="presOf" srcId="{C3E2E908-9F7D-422B-81A0-40B50EB94425}" destId="{604CF15F-EEAB-47BE-B5D4-62A8E71E3ECD}" srcOrd="1" destOrd="0" presId="urn:microsoft.com/office/officeart/2005/8/layout/gear1"/>
    <dgm:cxn modelId="{FB40B774-82F2-4DFD-ADAD-8E898B8D102F}" srcId="{5B65CBAD-4DAA-42B6-85B0-A5F6586D53F2}" destId="{B4D1210C-8C7F-4368-AA2D-A187D6955C7D}" srcOrd="27" destOrd="0" parTransId="{519A254A-EDBD-4C98-AADC-62AF0D872DDD}" sibTransId="{F439D16F-B61A-4BB4-9EF1-22B8279D5005}"/>
    <dgm:cxn modelId="{E7D34B1D-3718-4CF6-8960-4A2540260E92}" srcId="{5B65CBAD-4DAA-42B6-85B0-A5F6586D53F2}" destId="{9E08AF00-0A78-4FF5-8AA5-7FAEF486BB45}" srcOrd="9" destOrd="0" parTransId="{D2BF1BEA-7675-496D-8B9B-3F338B4D61FB}" sibTransId="{B8B5AC89-7339-4E8E-8512-B44420E907E4}"/>
    <dgm:cxn modelId="{2EBE9AAD-CC68-442B-A504-39A3CE62EC1D}" srcId="{5B65CBAD-4DAA-42B6-85B0-A5F6586D53F2}" destId="{DDC85831-02CB-438B-98E5-5F1C70B7A59E}" srcOrd="12" destOrd="0" parTransId="{E974ED35-3346-45B2-AC7F-6E6428AA7986}" sibTransId="{1DB6F897-9ADA-4F5F-A19F-F07D1F47929F}"/>
    <dgm:cxn modelId="{F3205464-7940-438B-A3FD-FDA6AD1C2921}" srcId="{9B8FB394-DAE4-40F1-B952-BEB99CC93FB0}" destId="{7ED6E6A9-5C14-4CAC-A886-D8DB364F3DB3}" srcOrd="0" destOrd="0" parTransId="{22CC8A4E-2B33-4DBD-BAB7-B5682D97D69E}" sibTransId="{AFC8A5E7-ABE3-4595-B676-67BD6B0714D6}"/>
    <dgm:cxn modelId="{FB0C668B-05EF-48F0-9F51-C33AA81223BC}" srcId="{5B65CBAD-4DAA-42B6-85B0-A5F6586D53F2}" destId="{E622771E-C9D6-4A88-9821-99D58C8C902C}" srcOrd="6" destOrd="0" parTransId="{A6B92F39-103D-4B67-963B-45506BBAD8BB}" sibTransId="{36492128-8FB2-4319-A1FD-614B03707996}"/>
    <dgm:cxn modelId="{7E0FD549-05EF-4A9F-B3D4-2AC5FBD103B2}" srcId="{5B65CBAD-4DAA-42B6-85B0-A5F6586D53F2}" destId="{DC93B321-CC79-46CB-B362-DED2DAFE6461}" srcOrd="2" destOrd="0" parTransId="{030CDA27-420E-48E9-883C-47795D9324FC}" sibTransId="{E8652301-6EAA-4D2B-967C-B7CDADC57D5D}"/>
    <dgm:cxn modelId="{74C13072-7D7A-450F-BE77-D9EF64FEFD65}" srcId="{5B65CBAD-4DAA-42B6-85B0-A5F6586D53F2}" destId="{0C820909-1F73-4163-9EA7-34A3B09C0493}" srcOrd="20" destOrd="0" parTransId="{E6AEE167-0AB8-4E0D-9837-AE1CB423948E}" sibTransId="{441FA61D-2D46-4482-B63A-6E46E0E91041}"/>
    <dgm:cxn modelId="{8DFAD3E2-E2F4-410D-A235-496CE790E5AF}" srcId="{5B65CBAD-4DAA-42B6-85B0-A5F6586D53F2}" destId="{92FD7FF7-52E7-4C63-AECC-8743A2F9BA2C}" srcOrd="16" destOrd="0" parTransId="{207A88E6-1EC0-40E8-B9CC-B5998118B3EB}" sibTransId="{8713FC7C-EC42-4382-B505-B15522C5439E}"/>
    <dgm:cxn modelId="{66029DCA-F48A-49B9-9441-BEEB23A77421}" srcId="{9B8FB394-DAE4-40F1-B952-BEB99CC93FB0}" destId="{6AF6E893-6FDB-434C-AB9E-E50BA72CC4C4}" srcOrd="2" destOrd="0" parTransId="{12AFF775-21F8-437B-8249-534407898B9D}" sibTransId="{12D45215-03B5-46F1-A9B3-30F7032F3BD4}"/>
    <dgm:cxn modelId="{CE36E5B1-C840-4B68-A3DB-092588D96025}" srcId="{5B65CBAD-4DAA-42B6-85B0-A5F6586D53F2}" destId="{C3E2E908-9F7D-422B-81A0-40B50EB94425}" srcOrd="0" destOrd="0" parTransId="{729EBF85-0947-4F65-9D79-85F49837A1E7}" sibTransId="{A8CF1DFE-A91C-4A94-B46E-A1386FD067F6}"/>
    <dgm:cxn modelId="{D851F3CF-50D9-47A7-99F7-448108CADD03}" srcId="{9E08AF00-0A78-4FF5-8AA5-7FAEF486BB45}" destId="{7559E5C9-2637-4E3E-B2AB-7FD8B0848D4C}" srcOrd="1" destOrd="0" parTransId="{C691E97D-3F22-4AF0-A957-418BE22A7158}" sibTransId="{A37D0C87-46B8-4550-BFFC-B5F9A5E4D963}"/>
    <dgm:cxn modelId="{EBED286C-28B0-41C3-8976-C48D3C82A041}" type="presOf" srcId="{DC93B321-CC79-46CB-B362-DED2DAFE6461}" destId="{F44E9F04-FD5E-495D-929D-740B9B7F00B1}" srcOrd="0" destOrd="0" presId="urn:microsoft.com/office/officeart/2005/8/layout/gear1"/>
    <dgm:cxn modelId="{9FB4C238-535D-4B11-8600-1C591776D54F}" type="presOf" srcId="{BBDCCCD7-C636-4081-9067-3713A557E497}" destId="{B6CB570F-E442-49D5-9A37-2FF7176AAE6E}" srcOrd="2" destOrd="0" presId="urn:microsoft.com/office/officeart/2005/8/layout/gear1"/>
    <dgm:cxn modelId="{BCC11300-EF30-4AE1-91B7-C89BE98638B2}" type="presOf" srcId="{A8CF1DFE-A91C-4A94-B46E-A1386FD067F6}" destId="{5DB24CC5-3A63-4DC9-990D-37971E980B30}" srcOrd="0" destOrd="0" presId="urn:microsoft.com/office/officeart/2005/8/layout/gear1"/>
    <dgm:cxn modelId="{1B2F3845-92B7-407B-AED1-27A9A9AE9121}" srcId="{5B65CBAD-4DAA-42B6-85B0-A5F6586D53F2}" destId="{7B592F0A-FD01-43C1-8E6B-8343A1E55918}" srcOrd="25" destOrd="0" parTransId="{0D8E0411-6FCA-4F2B-A45B-B5192D8434ED}" sibTransId="{B1797E52-E7BE-49C6-BD31-ED2CF5385441}"/>
    <dgm:cxn modelId="{A9F18FC5-D475-4C91-87A2-ED9CAE124061}" srcId="{9E08AF00-0A78-4FF5-8AA5-7FAEF486BB45}" destId="{E385C35B-7452-4C9E-826A-A6956A8B8FB2}" srcOrd="2" destOrd="0" parTransId="{D4B522C9-9CBE-4F58-AA76-91A8645AAF92}" sibTransId="{CF71CD1D-C39F-4E98-BF68-602F0323E2C5}"/>
    <dgm:cxn modelId="{2DCCE71F-1AFD-4E56-B38B-49DE016CD0D3}" type="presOf" srcId="{DC93B321-CC79-46CB-B362-DED2DAFE6461}" destId="{32C6058B-5C3D-4D5A-891E-5E8EBA007361}" srcOrd="2" destOrd="0" presId="urn:microsoft.com/office/officeart/2005/8/layout/gear1"/>
    <dgm:cxn modelId="{8ED5109B-284D-42E2-A68D-096ED853071B}" type="presOf" srcId="{C3E2E908-9F7D-422B-81A0-40B50EB94425}" destId="{ACD25695-9F2C-477D-A59F-F89EFB78086E}" srcOrd="2" destOrd="0" presId="urn:microsoft.com/office/officeart/2005/8/layout/gear1"/>
    <dgm:cxn modelId="{97CAEB7D-B2AB-41BD-87B6-454515875706}" type="presOf" srcId="{C3E2E908-9F7D-422B-81A0-40B50EB94425}" destId="{C5039B07-F496-48D3-B5B1-8D75CB7C420D}" srcOrd="0" destOrd="0" presId="urn:microsoft.com/office/officeart/2005/8/layout/gear1"/>
    <dgm:cxn modelId="{2DC590CD-57BE-4E0A-9AD3-AB11E2D2D994}" srcId="{5B65CBAD-4DAA-42B6-85B0-A5F6586D53F2}" destId="{4F389544-0621-44A1-B1A4-85B46311CF98}" srcOrd="28" destOrd="0" parTransId="{CA254295-C221-4698-93B1-D9D487239961}" sibTransId="{712B06FB-64C9-4CA8-9D2B-B39B69B3CB51}"/>
    <dgm:cxn modelId="{2C8C65D2-FD62-4873-AE31-325DAA837A53}" srcId="{5B65CBAD-4DAA-42B6-85B0-A5F6586D53F2}" destId="{26158D67-EA60-4C58-B50B-01E5565981AA}" srcOrd="23" destOrd="0" parTransId="{4C2808D9-13BF-4D1E-9C3A-580CE53D6F01}" sibTransId="{B2951C63-967A-4FC8-94C1-A202CC8A1CE6}"/>
    <dgm:cxn modelId="{F620E0E2-58AE-4F8A-9D11-1DA2E77D373C}" srcId="{5B65CBAD-4DAA-42B6-85B0-A5F6586D53F2}" destId="{C894E257-9106-419D-AA92-EE11F3945EC3}" srcOrd="26" destOrd="0" parTransId="{2845E813-6024-4550-B040-2A6EA0330E7D}" sibTransId="{67A2A85A-558D-4A1B-ACC9-01BE177AEFAF}"/>
    <dgm:cxn modelId="{62B89611-6D3F-4F08-AAE6-98D97D3F5482}" srcId="{5B65CBAD-4DAA-42B6-85B0-A5F6586D53F2}" destId="{FFC6BFF4-C154-4946-ADA8-F2A6424ECAE3}" srcOrd="7" destOrd="0" parTransId="{EB0C25F7-2C77-4EE3-AC21-5153C5A113E9}" sibTransId="{DB24E6BB-A047-47F3-AFC8-5DE0E2F5E068}"/>
    <dgm:cxn modelId="{B7030EAA-427D-4EA4-9D2A-9D860D3F787A}" srcId="{5B65CBAD-4DAA-42B6-85B0-A5F6586D53F2}" destId="{23E6C2F7-369F-4047-8C9A-1D59F9C388E3}" srcOrd="24" destOrd="0" parTransId="{5A85EBCC-028D-4F6B-9C1E-90F64BBEBD4F}" sibTransId="{B5409B07-8FBA-4F90-9B4C-8D15F284C034}"/>
    <dgm:cxn modelId="{EA99B57F-6AB8-4C78-A60A-24F6B17C306C}" type="presOf" srcId="{DC93B321-CC79-46CB-B362-DED2DAFE6461}" destId="{1CB95325-217A-45CE-8FAE-AD714980BFDB}" srcOrd="3" destOrd="0" presId="urn:microsoft.com/office/officeart/2005/8/layout/gear1"/>
    <dgm:cxn modelId="{D740008B-9CB3-440B-9B91-B6F05D732FEC}" type="presOf" srcId="{E8652301-6EAA-4D2B-967C-B7CDADC57D5D}" destId="{7B8EEB00-F0DB-48B0-B497-E1AEC8326EB8}" srcOrd="0" destOrd="0" presId="urn:microsoft.com/office/officeart/2005/8/layout/gear1"/>
    <dgm:cxn modelId="{7207C154-2618-47B6-BC64-FA7C697765C4}" srcId="{5B65CBAD-4DAA-42B6-85B0-A5F6586D53F2}" destId="{2CC77076-C571-4A4A-B43D-08846880808B}" srcOrd="22" destOrd="0" parTransId="{01E4E0D9-36CA-4AEB-96CE-FE1E4064A1A2}" sibTransId="{CFB23329-373A-49B8-9B28-43EF94F6030D}"/>
    <dgm:cxn modelId="{75F3D931-4523-4AD9-BCB5-B8FE7C61F8F3}" srcId="{5B65CBAD-4DAA-42B6-85B0-A5F6586D53F2}" destId="{5C43AC23-2CD3-417D-A85D-F22875F36317}" srcOrd="19" destOrd="0" parTransId="{95CE2F6C-D62F-4975-8096-606CCC98A180}" sibTransId="{91835E3D-20A1-4770-98BE-5D33B59FAB19}"/>
    <dgm:cxn modelId="{EDC3C233-09B3-45C7-961C-BB1C66F40B73}" srcId="{5B65CBAD-4DAA-42B6-85B0-A5F6586D53F2}" destId="{FE15F133-A9A7-40CC-A0FE-3080155B696F}" srcOrd="17" destOrd="0" parTransId="{F3E0F88F-C742-4338-8841-0B0E9BF8EEF1}" sibTransId="{329C9B5B-9A1C-4C9A-8420-C7DC582D245C}"/>
    <dgm:cxn modelId="{5D9176C3-B272-4F3B-B356-EA8A0298A051}" srcId="{5B65CBAD-4DAA-42B6-85B0-A5F6586D53F2}" destId="{F5C35EDD-A34E-45A9-81B2-460B28071382}" srcOrd="15" destOrd="0" parTransId="{88A169AD-495A-418F-AE4A-2258AFBB9EDB}" sibTransId="{128B8441-E156-477D-92DF-EE66DA518E95}"/>
    <dgm:cxn modelId="{EFDFEE54-264C-4CD7-B9ED-7A2FC7F39D8A}" srcId="{9E08AF00-0A78-4FF5-8AA5-7FAEF486BB45}" destId="{08323EBB-3E39-41C3-8B6B-EC5C622F3E9F}" srcOrd="0" destOrd="0" parTransId="{ED53B2BB-5C9A-4C75-A7B6-383066BFF8CF}" sibTransId="{8C51F222-20D2-4F97-B191-CCF2D6DB6039}"/>
    <dgm:cxn modelId="{0B861BAF-175C-41FB-B168-D8A167C7BF34}" srcId="{5B65CBAD-4DAA-42B6-85B0-A5F6586D53F2}" destId="{BEB78A4E-82CD-4613-9FC9-0418684598E3}" srcOrd="14" destOrd="0" parTransId="{B07947D6-2166-4611-8A57-E1C9BFA69456}" sibTransId="{A9E93C65-0E31-4A5B-AEBF-F6A2AD521FF4}"/>
    <dgm:cxn modelId="{989C9E3B-808B-46CD-9FC1-6288649FAFE5}" srcId="{5B65CBAD-4DAA-42B6-85B0-A5F6586D53F2}" destId="{8409E86D-A62A-4F71-A706-31DED3D7C906}" srcOrd="11" destOrd="0" parTransId="{3DC10B56-3AB5-4A76-83E6-AB0D394F029F}" sibTransId="{7CFF884A-841C-4FB9-9885-C00C4F09918A}"/>
    <dgm:cxn modelId="{49106D22-8A91-4242-B206-DC83DF0973B9}" srcId="{5B65CBAD-4DAA-42B6-85B0-A5F6586D53F2}" destId="{63F3D2FA-5F00-4388-B264-6165C764D3B7}" srcOrd="3" destOrd="0" parTransId="{B340925A-2BC5-4AEC-9041-9E8F1B32F526}" sibTransId="{723841EA-2DD9-48AD-8977-63753FE265B1}"/>
    <dgm:cxn modelId="{24EC2635-63D9-4E15-B8BE-E4C683832B58}" srcId="{9B8FB394-DAE4-40F1-B952-BEB99CC93FB0}" destId="{B03F68D1-0F55-455B-8440-D0950DCE2FDE}" srcOrd="1" destOrd="0" parTransId="{785BD522-FBF7-4DF1-ABF3-1749206F1F81}" sibTransId="{76D18A2C-DC50-4046-867A-10BCE54CCF9A}"/>
    <dgm:cxn modelId="{90F77CD8-975B-4CB3-9812-0EF0B5D8E409}" type="presOf" srcId="{BBDCCCD7-C636-4081-9067-3713A557E497}" destId="{3C61594D-B926-4666-B7AD-C51DB78CB40B}" srcOrd="0" destOrd="0" presId="urn:microsoft.com/office/officeart/2005/8/layout/gear1"/>
    <dgm:cxn modelId="{A772AA88-36BB-48BE-8FFC-11A0F593DEFC}" type="presParOf" srcId="{FE213C04-181B-4B6F-B133-50B262B3E5C9}" destId="{C5039B07-F496-48D3-B5B1-8D75CB7C420D}" srcOrd="0" destOrd="0" presId="urn:microsoft.com/office/officeart/2005/8/layout/gear1"/>
    <dgm:cxn modelId="{49622958-10EF-4563-92DB-FB4E74670769}" type="presParOf" srcId="{FE213C04-181B-4B6F-B133-50B262B3E5C9}" destId="{604CF15F-EEAB-47BE-B5D4-62A8E71E3ECD}" srcOrd="1" destOrd="0" presId="urn:microsoft.com/office/officeart/2005/8/layout/gear1"/>
    <dgm:cxn modelId="{32D2EF0C-6E88-4127-A7D9-39B6C0975194}" type="presParOf" srcId="{FE213C04-181B-4B6F-B133-50B262B3E5C9}" destId="{ACD25695-9F2C-477D-A59F-F89EFB78086E}" srcOrd="2" destOrd="0" presId="urn:microsoft.com/office/officeart/2005/8/layout/gear1"/>
    <dgm:cxn modelId="{210856FF-5D53-4D0A-9746-6CF59F0EE811}" type="presParOf" srcId="{FE213C04-181B-4B6F-B133-50B262B3E5C9}" destId="{3C61594D-B926-4666-B7AD-C51DB78CB40B}" srcOrd="3" destOrd="0" presId="urn:microsoft.com/office/officeart/2005/8/layout/gear1"/>
    <dgm:cxn modelId="{BCA4D901-5F97-4869-B591-C483E39110BD}" type="presParOf" srcId="{FE213C04-181B-4B6F-B133-50B262B3E5C9}" destId="{D3932BD2-22E9-4C6D-8ECB-204B600F2289}" srcOrd="4" destOrd="0" presId="urn:microsoft.com/office/officeart/2005/8/layout/gear1"/>
    <dgm:cxn modelId="{4DA793E7-3C51-4C95-8A33-4E0AD8CCE2ED}" type="presParOf" srcId="{FE213C04-181B-4B6F-B133-50B262B3E5C9}" destId="{B6CB570F-E442-49D5-9A37-2FF7176AAE6E}" srcOrd="5" destOrd="0" presId="urn:microsoft.com/office/officeart/2005/8/layout/gear1"/>
    <dgm:cxn modelId="{FEB6085C-235B-4202-B187-60ABF43E6CC5}" type="presParOf" srcId="{FE213C04-181B-4B6F-B133-50B262B3E5C9}" destId="{F44E9F04-FD5E-495D-929D-740B9B7F00B1}" srcOrd="6" destOrd="0" presId="urn:microsoft.com/office/officeart/2005/8/layout/gear1"/>
    <dgm:cxn modelId="{2CFD7F4D-56D2-4676-A7DC-DE9E5071F1F3}" type="presParOf" srcId="{FE213C04-181B-4B6F-B133-50B262B3E5C9}" destId="{5CD7670A-0009-4668-87CF-8864FEACC544}" srcOrd="7" destOrd="0" presId="urn:microsoft.com/office/officeart/2005/8/layout/gear1"/>
    <dgm:cxn modelId="{DA53E383-3B30-4F01-A597-8F9F27825E54}" type="presParOf" srcId="{FE213C04-181B-4B6F-B133-50B262B3E5C9}" destId="{32C6058B-5C3D-4D5A-891E-5E8EBA007361}" srcOrd="8" destOrd="0" presId="urn:microsoft.com/office/officeart/2005/8/layout/gear1"/>
    <dgm:cxn modelId="{8BD9BFF9-27B6-46F2-BBD2-9F74DAEDFC5D}" type="presParOf" srcId="{FE213C04-181B-4B6F-B133-50B262B3E5C9}" destId="{1CB95325-217A-45CE-8FAE-AD714980BFDB}" srcOrd="9" destOrd="0" presId="urn:microsoft.com/office/officeart/2005/8/layout/gear1"/>
    <dgm:cxn modelId="{F884476C-A6A8-48E3-B80F-7A6AEF64FF18}" type="presParOf" srcId="{FE213C04-181B-4B6F-B133-50B262B3E5C9}" destId="{5DB24CC5-3A63-4DC9-990D-37971E980B30}" srcOrd="10" destOrd="0" presId="urn:microsoft.com/office/officeart/2005/8/layout/gear1"/>
    <dgm:cxn modelId="{FFA98DA8-14AA-46DF-873A-7892B6C0A5E5}" type="presParOf" srcId="{FE213C04-181B-4B6F-B133-50B262B3E5C9}" destId="{075D1436-17F6-497B-8D0F-9EA0660B3196}" srcOrd="11" destOrd="0" presId="urn:microsoft.com/office/officeart/2005/8/layout/gear1"/>
    <dgm:cxn modelId="{BF548967-9AFB-4822-80C1-850AC22E281D}" type="presParOf" srcId="{FE213C04-181B-4B6F-B133-50B262B3E5C9}" destId="{7B8EEB00-F0DB-48B0-B497-E1AEC8326EB8}" srcOrd="12" destOrd="0" presId="urn:microsoft.com/office/officeart/2005/8/layout/gear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31A8554-9880-4E4B-82CD-593D4BF8A6D1}"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9CAF9B8D-A538-4A40-9B55-7E1E22C4F96D}">
      <dgm:prSet/>
      <dgm:spPr/>
      <dgm:t>
        <a:bodyPr/>
        <a:lstStyle/>
        <a:p>
          <a:r>
            <a:rPr lang="en-US" dirty="0"/>
            <a:t>Continue cross functional </a:t>
          </a:r>
          <a:r>
            <a:rPr lang="en-US" dirty="0" smtClean="0"/>
            <a:t>trainings within PURE that </a:t>
          </a:r>
          <a:r>
            <a:rPr lang="en-US" dirty="0"/>
            <a:t>helps </a:t>
          </a:r>
          <a:r>
            <a:rPr lang="en-US" dirty="0" smtClean="0"/>
            <a:t>each team member </a:t>
          </a:r>
          <a:r>
            <a:rPr lang="en-US" dirty="0"/>
            <a:t>to work across all the applications</a:t>
          </a:r>
        </a:p>
      </dgm:t>
    </dgm:pt>
    <dgm:pt modelId="{D5C635DB-C180-4608-ABBB-4C88A17FBCC4}" type="parTrans" cxnId="{CCE11972-3B4E-4404-8ECB-479CF4C24E2D}">
      <dgm:prSet/>
      <dgm:spPr/>
      <dgm:t>
        <a:bodyPr/>
        <a:lstStyle/>
        <a:p>
          <a:endParaRPr lang="en-US"/>
        </a:p>
      </dgm:t>
    </dgm:pt>
    <dgm:pt modelId="{D63EC03E-50DA-4747-B117-DA64AC586B75}" type="sibTrans" cxnId="{CCE11972-3B4E-4404-8ECB-479CF4C24E2D}">
      <dgm:prSet/>
      <dgm:spPr/>
      <dgm:t>
        <a:bodyPr/>
        <a:lstStyle/>
        <a:p>
          <a:endParaRPr lang="en-US"/>
        </a:p>
      </dgm:t>
    </dgm:pt>
    <dgm:pt modelId="{2CC18FDD-64ED-40E5-B8B9-E277092034FD}">
      <dgm:prSet/>
      <dgm:spPr/>
      <dgm:t>
        <a:bodyPr/>
        <a:lstStyle/>
        <a:p>
          <a:r>
            <a:rPr lang="en-US" dirty="0" smtClean="0"/>
            <a:t>Continuous delivery to support weekly state rollouts.</a:t>
          </a:r>
          <a:endParaRPr lang="en-US" dirty="0"/>
        </a:p>
      </dgm:t>
    </dgm:pt>
    <dgm:pt modelId="{004B9281-2F47-4B78-B40A-E1360457D8ED}" type="parTrans" cxnId="{F510DBB0-54EF-49A1-83F9-DABCF28E4522}">
      <dgm:prSet/>
      <dgm:spPr/>
      <dgm:t>
        <a:bodyPr/>
        <a:lstStyle/>
        <a:p>
          <a:endParaRPr lang="en-US"/>
        </a:p>
      </dgm:t>
    </dgm:pt>
    <dgm:pt modelId="{3493F92B-9DD6-4EB7-BD1D-8B18FC6A67D9}" type="sibTrans" cxnId="{F510DBB0-54EF-49A1-83F9-DABCF28E4522}">
      <dgm:prSet/>
      <dgm:spPr/>
      <dgm:t>
        <a:bodyPr/>
        <a:lstStyle/>
        <a:p>
          <a:endParaRPr lang="en-US"/>
        </a:p>
      </dgm:t>
    </dgm:pt>
    <dgm:pt modelId="{EE737F3F-0CF9-42E2-84D0-5614952DDACC}">
      <dgm:prSet/>
      <dgm:spPr/>
      <dgm:t>
        <a:bodyPr/>
        <a:lstStyle/>
        <a:p>
          <a:r>
            <a:rPr lang="en-US" dirty="0"/>
            <a:t>Consistent productivity improvements in 2020 despite resource </a:t>
          </a:r>
          <a:r>
            <a:rPr lang="en-US" dirty="0" smtClean="0"/>
            <a:t>downsize</a:t>
          </a:r>
          <a:endParaRPr lang="en-US" dirty="0"/>
        </a:p>
      </dgm:t>
    </dgm:pt>
    <dgm:pt modelId="{C56C88CA-6BDE-45B3-9AA7-822A58D58E72}" type="parTrans" cxnId="{42D860CC-10B9-4A61-874A-98FD6B834782}">
      <dgm:prSet/>
      <dgm:spPr/>
      <dgm:t>
        <a:bodyPr/>
        <a:lstStyle/>
        <a:p>
          <a:endParaRPr lang="en-US"/>
        </a:p>
      </dgm:t>
    </dgm:pt>
    <dgm:pt modelId="{C312FCAE-6F07-4FEE-BADF-E3CE751B19C4}" type="sibTrans" cxnId="{42D860CC-10B9-4A61-874A-98FD6B834782}">
      <dgm:prSet/>
      <dgm:spPr/>
      <dgm:t>
        <a:bodyPr/>
        <a:lstStyle/>
        <a:p>
          <a:endParaRPr lang="en-US"/>
        </a:p>
      </dgm:t>
    </dgm:pt>
    <dgm:pt modelId="{37B15886-F112-4D86-8295-53FDC6E74844}">
      <dgm:prSet/>
      <dgm:spPr/>
      <dgm:t>
        <a:bodyPr/>
        <a:lstStyle/>
        <a:p>
          <a:r>
            <a:rPr lang="en-US" dirty="0" smtClean="0"/>
            <a:t>Automate all automatable test cases early in the sprint cycle</a:t>
          </a:r>
          <a:endParaRPr lang="en-US" dirty="0"/>
        </a:p>
      </dgm:t>
    </dgm:pt>
    <dgm:pt modelId="{6BCCFCC9-83B2-4474-B51C-D3682D70A0CD}" type="parTrans" cxnId="{6CDB160D-DDAA-47FB-AAD6-5E0E90E5A1C3}">
      <dgm:prSet/>
      <dgm:spPr/>
      <dgm:t>
        <a:bodyPr/>
        <a:lstStyle/>
        <a:p>
          <a:endParaRPr lang="en-US"/>
        </a:p>
      </dgm:t>
    </dgm:pt>
    <dgm:pt modelId="{381F1F61-B85C-45B6-944C-FF9A0F7B213B}" type="sibTrans" cxnId="{6CDB160D-DDAA-47FB-AAD6-5E0E90E5A1C3}">
      <dgm:prSet/>
      <dgm:spPr/>
      <dgm:t>
        <a:bodyPr/>
        <a:lstStyle/>
        <a:p>
          <a:endParaRPr lang="en-US"/>
        </a:p>
      </dgm:t>
    </dgm:pt>
    <dgm:pt modelId="{F1C8BD3C-D08A-4113-B1C2-CFF8160368BA}">
      <dgm:prSet/>
      <dgm:spPr/>
      <dgm:t>
        <a:bodyPr/>
        <a:lstStyle/>
        <a:p>
          <a:r>
            <a:rPr lang="en-US" dirty="0"/>
            <a:t>Collaborate with ETF Arch Team in ensuring any enhancements are implemented for faster regression cycle</a:t>
          </a:r>
        </a:p>
      </dgm:t>
    </dgm:pt>
    <dgm:pt modelId="{FDA0E33D-F1EE-4AC2-9122-6BD8F8A92F0A}" type="parTrans" cxnId="{E860AFC7-570F-4DDB-92D9-3FF8303820D4}">
      <dgm:prSet/>
      <dgm:spPr/>
      <dgm:t>
        <a:bodyPr/>
        <a:lstStyle/>
        <a:p>
          <a:endParaRPr lang="en-US"/>
        </a:p>
      </dgm:t>
    </dgm:pt>
    <dgm:pt modelId="{F41554A1-E0E2-408B-A787-226222BE2B17}" type="sibTrans" cxnId="{E860AFC7-570F-4DDB-92D9-3FF8303820D4}">
      <dgm:prSet/>
      <dgm:spPr/>
      <dgm:t>
        <a:bodyPr/>
        <a:lstStyle/>
        <a:p>
          <a:endParaRPr lang="en-US"/>
        </a:p>
      </dgm:t>
    </dgm:pt>
    <dgm:pt modelId="{9DCE7C5C-C5CF-4126-A4A8-65EAA9529A97}" type="pres">
      <dgm:prSet presAssocID="{331A8554-9880-4E4B-82CD-593D4BF8A6D1}" presName="vert0" presStyleCnt="0">
        <dgm:presLayoutVars>
          <dgm:dir/>
          <dgm:animOne val="branch"/>
          <dgm:animLvl val="lvl"/>
        </dgm:presLayoutVars>
      </dgm:prSet>
      <dgm:spPr/>
      <dgm:t>
        <a:bodyPr/>
        <a:lstStyle/>
        <a:p>
          <a:endParaRPr lang="en-US"/>
        </a:p>
      </dgm:t>
    </dgm:pt>
    <dgm:pt modelId="{F897FF62-965C-4865-B84D-01EC82370FB5}" type="pres">
      <dgm:prSet presAssocID="{9CAF9B8D-A538-4A40-9B55-7E1E22C4F96D}" presName="thickLine" presStyleLbl="alignNode1" presStyleIdx="0" presStyleCnt="5"/>
      <dgm:spPr/>
    </dgm:pt>
    <dgm:pt modelId="{FB832B45-C901-45DE-9F7A-24970AC713BF}" type="pres">
      <dgm:prSet presAssocID="{9CAF9B8D-A538-4A40-9B55-7E1E22C4F96D}" presName="horz1" presStyleCnt="0"/>
      <dgm:spPr/>
    </dgm:pt>
    <dgm:pt modelId="{48DED90E-14EC-4D91-B108-5561F8240E55}" type="pres">
      <dgm:prSet presAssocID="{9CAF9B8D-A538-4A40-9B55-7E1E22C4F96D}" presName="tx1" presStyleLbl="revTx" presStyleIdx="0" presStyleCnt="5"/>
      <dgm:spPr/>
      <dgm:t>
        <a:bodyPr/>
        <a:lstStyle/>
        <a:p>
          <a:endParaRPr lang="en-US"/>
        </a:p>
      </dgm:t>
    </dgm:pt>
    <dgm:pt modelId="{E52B2734-370B-4DB2-A119-523F07B934E6}" type="pres">
      <dgm:prSet presAssocID="{9CAF9B8D-A538-4A40-9B55-7E1E22C4F96D}" presName="vert1" presStyleCnt="0"/>
      <dgm:spPr/>
    </dgm:pt>
    <dgm:pt modelId="{ECE2F3CC-FEBD-48FF-87B7-BDF4084DFFFF}" type="pres">
      <dgm:prSet presAssocID="{2CC18FDD-64ED-40E5-B8B9-E277092034FD}" presName="thickLine" presStyleLbl="alignNode1" presStyleIdx="1" presStyleCnt="5"/>
      <dgm:spPr/>
    </dgm:pt>
    <dgm:pt modelId="{438DEF13-10FB-48BC-9C68-97BB048E2F68}" type="pres">
      <dgm:prSet presAssocID="{2CC18FDD-64ED-40E5-B8B9-E277092034FD}" presName="horz1" presStyleCnt="0"/>
      <dgm:spPr/>
    </dgm:pt>
    <dgm:pt modelId="{E13F2554-9592-4E1F-AE4E-020189FE2222}" type="pres">
      <dgm:prSet presAssocID="{2CC18FDD-64ED-40E5-B8B9-E277092034FD}" presName="tx1" presStyleLbl="revTx" presStyleIdx="1" presStyleCnt="5"/>
      <dgm:spPr/>
      <dgm:t>
        <a:bodyPr/>
        <a:lstStyle/>
        <a:p>
          <a:endParaRPr lang="en-US"/>
        </a:p>
      </dgm:t>
    </dgm:pt>
    <dgm:pt modelId="{F9D34F3F-EE0A-452D-B5CE-703B5B739287}" type="pres">
      <dgm:prSet presAssocID="{2CC18FDD-64ED-40E5-B8B9-E277092034FD}" presName="vert1" presStyleCnt="0"/>
      <dgm:spPr/>
    </dgm:pt>
    <dgm:pt modelId="{44346AE8-6061-4F08-BFFA-A3EF74CF6E15}" type="pres">
      <dgm:prSet presAssocID="{EE737F3F-0CF9-42E2-84D0-5614952DDACC}" presName="thickLine" presStyleLbl="alignNode1" presStyleIdx="2" presStyleCnt="5"/>
      <dgm:spPr/>
    </dgm:pt>
    <dgm:pt modelId="{6AC166A3-A4E4-4876-AEF2-59DF9464DD54}" type="pres">
      <dgm:prSet presAssocID="{EE737F3F-0CF9-42E2-84D0-5614952DDACC}" presName="horz1" presStyleCnt="0"/>
      <dgm:spPr/>
    </dgm:pt>
    <dgm:pt modelId="{7718B17C-BA95-4277-86A9-A855199ECB19}" type="pres">
      <dgm:prSet presAssocID="{EE737F3F-0CF9-42E2-84D0-5614952DDACC}" presName="tx1" presStyleLbl="revTx" presStyleIdx="2" presStyleCnt="5"/>
      <dgm:spPr/>
      <dgm:t>
        <a:bodyPr/>
        <a:lstStyle/>
        <a:p>
          <a:endParaRPr lang="en-US"/>
        </a:p>
      </dgm:t>
    </dgm:pt>
    <dgm:pt modelId="{6E13A3A7-1D45-46DC-A3CB-35AD61375BBA}" type="pres">
      <dgm:prSet presAssocID="{EE737F3F-0CF9-42E2-84D0-5614952DDACC}" presName="vert1" presStyleCnt="0"/>
      <dgm:spPr/>
    </dgm:pt>
    <dgm:pt modelId="{554C6D03-B8DA-4F01-9CFB-4A6D728C3FF2}" type="pres">
      <dgm:prSet presAssocID="{37B15886-F112-4D86-8295-53FDC6E74844}" presName="thickLine" presStyleLbl="alignNode1" presStyleIdx="3" presStyleCnt="5"/>
      <dgm:spPr/>
    </dgm:pt>
    <dgm:pt modelId="{C8FE479C-18B7-4E98-99A0-35B636A16AAB}" type="pres">
      <dgm:prSet presAssocID="{37B15886-F112-4D86-8295-53FDC6E74844}" presName="horz1" presStyleCnt="0"/>
      <dgm:spPr/>
    </dgm:pt>
    <dgm:pt modelId="{31AFB3EC-9749-47B4-BCBB-B521E522AE42}" type="pres">
      <dgm:prSet presAssocID="{37B15886-F112-4D86-8295-53FDC6E74844}" presName="tx1" presStyleLbl="revTx" presStyleIdx="3" presStyleCnt="5"/>
      <dgm:spPr/>
      <dgm:t>
        <a:bodyPr/>
        <a:lstStyle/>
        <a:p>
          <a:endParaRPr lang="en-US"/>
        </a:p>
      </dgm:t>
    </dgm:pt>
    <dgm:pt modelId="{4A3C3CA2-04C2-41BD-812A-8A204D4351AB}" type="pres">
      <dgm:prSet presAssocID="{37B15886-F112-4D86-8295-53FDC6E74844}" presName="vert1" presStyleCnt="0"/>
      <dgm:spPr/>
    </dgm:pt>
    <dgm:pt modelId="{8CA10BBE-B88B-4DB7-ADB0-4050A6C13991}" type="pres">
      <dgm:prSet presAssocID="{F1C8BD3C-D08A-4113-B1C2-CFF8160368BA}" presName="thickLine" presStyleLbl="alignNode1" presStyleIdx="4" presStyleCnt="5"/>
      <dgm:spPr/>
    </dgm:pt>
    <dgm:pt modelId="{D090AAC0-9730-4360-AE2A-2E36AC911DDA}" type="pres">
      <dgm:prSet presAssocID="{F1C8BD3C-D08A-4113-B1C2-CFF8160368BA}" presName="horz1" presStyleCnt="0"/>
      <dgm:spPr/>
    </dgm:pt>
    <dgm:pt modelId="{20103B39-FF8B-4609-8D4E-F4BB83F2DA18}" type="pres">
      <dgm:prSet presAssocID="{F1C8BD3C-D08A-4113-B1C2-CFF8160368BA}" presName="tx1" presStyleLbl="revTx" presStyleIdx="4" presStyleCnt="5"/>
      <dgm:spPr/>
      <dgm:t>
        <a:bodyPr/>
        <a:lstStyle/>
        <a:p>
          <a:endParaRPr lang="en-US"/>
        </a:p>
      </dgm:t>
    </dgm:pt>
    <dgm:pt modelId="{552C8B80-64AF-4953-AF23-D4F2743F3B46}" type="pres">
      <dgm:prSet presAssocID="{F1C8BD3C-D08A-4113-B1C2-CFF8160368BA}" presName="vert1" presStyleCnt="0"/>
      <dgm:spPr/>
    </dgm:pt>
  </dgm:ptLst>
  <dgm:cxnLst>
    <dgm:cxn modelId="{742E0E57-5083-4C61-9C2E-861DE5AFC488}" type="presOf" srcId="{EE737F3F-0CF9-42E2-84D0-5614952DDACC}" destId="{7718B17C-BA95-4277-86A9-A855199ECB19}" srcOrd="0" destOrd="0" presId="urn:microsoft.com/office/officeart/2008/layout/LinedList"/>
    <dgm:cxn modelId="{42D860CC-10B9-4A61-874A-98FD6B834782}" srcId="{331A8554-9880-4E4B-82CD-593D4BF8A6D1}" destId="{EE737F3F-0CF9-42E2-84D0-5614952DDACC}" srcOrd="2" destOrd="0" parTransId="{C56C88CA-6BDE-45B3-9AA7-822A58D58E72}" sibTransId="{C312FCAE-6F07-4FEE-BADF-E3CE751B19C4}"/>
    <dgm:cxn modelId="{CBD17B60-B8CF-4321-99A2-0350697FE4BE}" type="presOf" srcId="{9CAF9B8D-A538-4A40-9B55-7E1E22C4F96D}" destId="{48DED90E-14EC-4D91-B108-5561F8240E55}" srcOrd="0" destOrd="0" presId="urn:microsoft.com/office/officeart/2008/layout/LinedList"/>
    <dgm:cxn modelId="{E860AFC7-570F-4DDB-92D9-3FF8303820D4}" srcId="{331A8554-9880-4E4B-82CD-593D4BF8A6D1}" destId="{F1C8BD3C-D08A-4113-B1C2-CFF8160368BA}" srcOrd="4" destOrd="0" parTransId="{FDA0E33D-F1EE-4AC2-9122-6BD8F8A92F0A}" sibTransId="{F41554A1-E0E2-408B-A787-226222BE2B17}"/>
    <dgm:cxn modelId="{CF8471CD-4B13-4F9C-9D45-2A0D2B038659}" type="presOf" srcId="{2CC18FDD-64ED-40E5-B8B9-E277092034FD}" destId="{E13F2554-9592-4E1F-AE4E-020189FE2222}" srcOrd="0" destOrd="0" presId="urn:microsoft.com/office/officeart/2008/layout/LinedList"/>
    <dgm:cxn modelId="{CCE11972-3B4E-4404-8ECB-479CF4C24E2D}" srcId="{331A8554-9880-4E4B-82CD-593D4BF8A6D1}" destId="{9CAF9B8D-A538-4A40-9B55-7E1E22C4F96D}" srcOrd="0" destOrd="0" parTransId="{D5C635DB-C180-4608-ABBB-4C88A17FBCC4}" sibTransId="{D63EC03E-50DA-4747-B117-DA64AC586B75}"/>
    <dgm:cxn modelId="{6CDB160D-DDAA-47FB-AAD6-5E0E90E5A1C3}" srcId="{331A8554-9880-4E4B-82CD-593D4BF8A6D1}" destId="{37B15886-F112-4D86-8295-53FDC6E74844}" srcOrd="3" destOrd="0" parTransId="{6BCCFCC9-83B2-4474-B51C-D3682D70A0CD}" sibTransId="{381F1F61-B85C-45B6-944C-FF9A0F7B213B}"/>
    <dgm:cxn modelId="{725B3D36-F5A6-4B58-9F2C-E2FBE314D141}" type="presOf" srcId="{331A8554-9880-4E4B-82CD-593D4BF8A6D1}" destId="{9DCE7C5C-C5CF-4126-A4A8-65EAA9529A97}" srcOrd="0" destOrd="0" presId="urn:microsoft.com/office/officeart/2008/layout/LinedList"/>
    <dgm:cxn modelId="{92CB3DCF-D084-4404-A6C3-9D2C81B301C4}" type="presOf" srcId="{37B15886-F112-4D86-8295-53FDC6E74844}" destId="{31AFB3EC-9749-47B4-BCBB-B521E522AE42}" srcOrd="0" destOrd="0" presId="urn:microsoft.com/office/officeart/2008/layout/LinedList"/>
    <dgm:cxn modelId="{F510DBB0-54EF-49A1-83F9-DABCF28E4522}" srcId="{331A8554-9880-4E4B-82CD-593D4BF8A6D1}" destId="{2CC18FDD-64ED-40E5-B8B9-E277092034FD}" srcOrd="1" destOrd="0" parTransId="{004B9281-2F47-4B78-B40A-E1360457D8ED}" sibTransId="{3493F92B-9DD6-4EB7-BD1D-8B18FC6A67D9}"/>
    <dgm:cxn modelId="{69017DB1-EE3F-4EBC-AFF8-6B17272C995E}" type="presOf" srcId="{F1C8BD3C-D08A-4113-B1C2-CFF8160368BA}" destId="{20103B39-FF8B-4609-8D4E-F4BB83F2DA18}" srcOrd="0" destOrd="0" presId="urn:microsoft.com/office/officeart/2008/layout/LinedList"/>
    <dgm:cxn modelId="{83FBBCC8-A5AC-4487-8C39-D76267124EF4}" type="presParOf" srcId="{9DCE7C5C-C5CF-4126-A4A8-65EAA9529A97}" destId="{F897FF62-965C-4865-B84D-01EC82370FB5}" srcOrd="0" destOrd="0" presId="urn:microsoft.com/office/officeart/2008/layout/LinedList"/>
    <dgm:cxn modelId="{BC2CC8D3-C1EC-49D9-9A04-523049EEBC04}" type="presParOf" srcId="{9DCE7C5C-C5CF-4126-A4A8-65EAA9529A97}" destId="{FB832B45-C901-45DE-9F7A-24970AC713BF}" srcOrd="1" destOrd="0" presId="urn:microsoft.com/office/officeart/2008/layout/LinedList"/>
    <dgm:cxn modelId="{60428433-6879-46BC-8734-ECDC83BE93B3}" type="presParOf" srcId="{FB832B45-C901-45DE-9F7A-24970AC713BF}" destId="{48DED90E-14EC-4D91-B108-5561F8240E55}" srcOrd="0" destOrd="0" presId="urn:microsoft.com/office/officeart/2008/layout/LinedList"/>
    <dgm:cxn modelId="{C97F0D8F-FBA7-4FBF-A409-01C341C97353}" type="presParOf" srcId="{FB832B45-C901-45DE-9F7A-24970AC713BF}" destId="{E52B2734-370B-4DB2-A119-523F07B934E6}" srcOrd="1" destOrd="0" presId="urn:microsoft.com/office/officeart/2008/layout/LinedList"/>
    <dgm:cxn modelId="{C46808D6-6E4A-47DB-B41E-789E36BC1381}" type="presParOf" srcId="{9DCE7C5C-C5CF-4126-A4A8-65EAA9529A97}" destId="{ECE2F3CC-FEBD-48FF-87B7-BDF4084DFFFF}" srcOrd="2" destOrd="0" presId="urn:microsoft.com/office/officeart/2008/layout/LinedList"/>
    <dgm:cxn modelId="{7BC36FE4-97A0-4855-AB6E-48564B988935}" type="presParOf" srcId="{9DCE7C5C-C5CF-4126-A4A8-65EAA9529A97}" destId="{438DEF13-10FB-48BC-9C68-97BB048E2F68}" srcOrd="3" destOrd="0" presId="urn:microsoft.com/office/officeart/2008/layout/LinedList"/>
    <dgm:cxn modelId="{44BFB86F-93F8-4D84-8C95-65E569234223}" type="presParOf" srcId="{438DEF13-10FB-48BC-9C68-97BB048E2F68}" destId="{E13F2554-9592-4E1F-AE4E-020189FE2222}" srcOrd="0" destOrd="0" presId="urn:microsoft.com/office/officeart/2008/layout/LinedList"/>
    <dgm:cxn modelId="{3B5F969F-6E54-4AA6-8F88-2E82948D977A}" type="presParOf" srcId="{438DEF13-10FB-48BC-9C68-97BB048E2F68}" destId="{F9D34F3F-EE0A-452D-B5CE-703B5B739287}" srcOrd="1" destOrd="0" presId="urn:microsoft.com/office/officeart/2008/layout/LinedList"/>
    <dgm:cxn modelId="{89ED5ECD-9601-4EE2-8177-1F17E44DCB7A}" type="presParOf" srcId="{9DCE7C5C-C5CF-4126-A4A8-65EAA9529A97}" destId="{44346AE8-6061-4F08-BFFA-A3EF74CF6E15}" srcOrd="4" destOrd="0" presId="urn:microsoft.com/office/officeart/2008/layout/LinedList"/>
    <dgm:cxn modelId="{B75AD018-6F73-475C-B89A-5169B979C96C}" type="presParOf" srcId="{9DCE7C5C-C5CF-4126-A4A8-65EAA9529A97}" destId="{6AC166A3-A4E4-4876-AEF2-59DF9464DD54}" srcOrd="5" destOrd="0" presId="urn:microsoft.com/office/officeart/2008/layout/LinedList"/>
    <dgm:cxn modelId="{6ECD2B64-3DDA-4502-940A-97AC362FF7E6}" type="presParOf" srcId="{6AC166A3-A4E4-4876-AEF2-59DF9464DD54}" destId="{7718B17C-BA95-4277-86A9-A855199ECB19}" srcOrd="0" destOrd="0" presId="urn:microsoft.com/office/officeart/2008/layout/LinedList"/>
    <dgm:cxn modelId="{6556024E-1DCF-4EC9-B1D0-5E63E13B8939}" type="presParOf" srcId="{6AC166A3-A4E4-4876-AEF2-59DF9464DD54}" destId="{6E13A3A7-1D45-46DC-A3CB-35AD61375BBA}" srcOrd="1" destOrd="0" presId="urn:microsoft.com/office/officeart/2008/layout/LinedList"/>
    <dgm:cxn modelId="{F331A06D-C7B8-4E2A-9CF4-D212350B8046}" type="presParOf" srcId="{9DCE7C5C-C5CF-4126-A4A8-65EAA9529A97}" destId="{554C6D03-B8DA-4F01-9CFB-4A6D728C3FF2}" srcOrd="6" destOrd="0" presId="urn:microsoft.com/office/officeart/2008/layout/LinedList"/>
    <dgm:cxn modelId="{4F0E79D7-BB46-4C8C-8840-F3EBA18F6009}" type="presParOf" srcId="{9DCE7C5C-C5CF-4126-A4A8-65EAA9529A97}" destId="{C8FE479C-18B7-4E98-99A0-35B636A16AAB}" srcOrd="7" destOrd="0" presId="urn:microsoft.com/office/officeart/2008/layout/LinedList"/>
    <dgm:cxn modelId="{0A60060D-C55A-4A05-8AB3-BF47089871AE}" type="presParOf" srcId="{C8FE479C-18B7-4E98-99A0-35B636A16AAB}" destId="{31AFB3EC-9749-47B4-BCBB-B521E522AE42}" srcOrd="0" destOrd="0" presId="urn:microsoft.com/office/officeart/2008/layout/LinedList"/>
    <dgm:cxn modelId="{E59762C7-D122-483A-94F4-5BFD6A703D8D}" type="presParOf" srcId="{C8FE479C-18B7-4E98-99A0-35B636A16AAB}" destId="{4A3C3CA2-04C2-41BD-812A-8A204D4351AB}" srcOrd="1" destOrd="0" presId="urn:microsoft.com/office/officeart/2008/layout/LinedList"/>
    <dgm:cxn modelId="{B1F8F009-38BE-45EF-9925-256475D8B9D5}" type="presParOf" srcId="{9DCE7C5C-C5CF-4126-A4A8-65EAA9529A97}" destId="{8CA10BBE-B88B-4DB7-ADB0-4050A6C13991}" srcOrd="8" destOrd="0" presId="urn:microsoft.com/office/officeart/2008/layout/LinedList"/>
    <dgm:cxn modelId="{AC8C0532-4097-4075-A972-5F46C637F296}" type="presParOf" srcId="{9DCE7C5C-C5CF-4126-A4A8-65EAA9529A97}" destId="{D090AAC0-9730-4360-AE2A-2E36AC911DDA}" srcOrd="9" destOrd="0" presId="urn:microsoft.com/office/officeart/2008/layout/LinedList"/>
    <dgm:cxn modelId="{D72CD0E3-BE6D-4029-95B0-310610DD0852}" type="presParOf" srcId="{D090AAC0-9730-4360-AE2A-2E36AC911DDA}" destId="{20103B39-FF8B-4609-8D4E-F4BB83F2DA18}" srcOrd="0" destOrd="0" presId="urn:microsoft.com/office/officeart/2008/layout/LinedList"/>
    <dgm:cxn modelId="{3D23380A-A5FF-4DC5-A94B-BA37D3A8B3FA}" type="presParOf" srcId="{D090AAC0-9730-4360-AE2A-2E36AC911DDA}" destId="{552C8B80-64AF-4953-AF23-D4F2743F3B4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31A8554-9880-4E4B-82CD-593D4BF8A6D1}"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9CAF9B8D-A538-4A40-9B55-7E1E22C4F96D}">
      <dgm:prSet/>
      <dgm:spPr/>
      <dgm:t>
        <a:bodyPr/>
        <a:lstStyle/>
        <a:p>
          <a:r>
            <a:rPr lang="en-US" dirty="0"/>
            <a:t>Continue cross functional trainings, which helps all the team members to work across all the applications</a:t>
          </a:r>
        </a:p>
      </dgm:t>
    </dgm:pt>
    <dgm:pt modelId="{D5C635DB-C180-4608-ABBB-4C88A17FBCC4}" type="parTrans" cxnId="{CCE11972-3B4E-4404-8ECB-479CF4C24E2D}">
      <dgm:prSet/>
      <dgm:spPr/>
      <dgm:t>
        <a:bodyPr/>
        <a:lstStyle/>
        <a:p>
          <a:endParaRPr lang="en-US"/>
        </a:p>
      </dgm:t>
    </dgm:pt>
    <dgm:pt modelId="{D63EC03E-50DA-4747-B117-DA64AC586B75}" type="sibTrans" cxnId="{CCE11972-3B4E-4404-8ECB-479CF4C24E2D}">
      <dgm:prSet/>
      <dgm:spPr/>
      <dgm:t>
        <a:bodyPr/>
        <a:lstStyle/>
        <a:p>
          <a:endParaRPr lang="en-US"/>
        </a:p>
      </dgm:t>
    </dgm:pt>
    <dgm:pt modelId="{2CC18FDD-64ED-40E5-B8B9-E277092034FD}">
      <dgm:prSet/>
      <dgm:spPr/>
      <dgm:t>
        <a:bodyPr/>
        <a:lstStyle/>
        <a:p>
          <a:r>
            <a:rPr lang="en-US" dirty="0"/>
            <a:t>Integrate automated fault injection cases into the sales applications Regression Suite</a:t>
          </a:r>
        </a:p>
      </dgm:t>
    </dgm:pt>
    <dgm:pt modelId="{004B9281-2F47-4B78-B40A-E1360457D8ED}" type="parTrans" cxnId="{F510DBB0-54EF-49A1-83F9-DABCF28E4522}">
      <dgm:prSet/>
      <dgm:spPr/>
      <dgm:t>
        <a:bodyPr/>
        <a:lstStyle/>
        <a:p>
          <a:endParaRPr lang="en-US"/>
        </a:p>
      </dgm:t>
    </dgm:pt>
    <dgm:pt modelId="{3493F92B-9DD6-4EB7-BD1D-8B18FC6A67D9}" type="sibTrans" cxnId="{F510DBB0-54EF-49A1-83F9-DABCF28E4522}">
      <dgm:prSet/>
      <dgm:spPr/>
      <dgm:t>
        <a:bodyPr/>
        <a:lstStyle/>
        <a:p>
          <a:endParaRPr lang="en-US"/>
        </a:p>
      </dgm:t>
    </dgm:pt>
    <dgm:pt modelId="{EE737F3F-0CF9-42E2-84D0-5614952DDACC}">
      <dgm:prSet/>
      <dgm:spPr/>
      <dgm:t>
        <a:bodyPr/>
        <a:lstStyle/>
        <a:p>
          <a:r>
            <a:rPr lang="en-US" dirty="0"/>
            <a:t>Consistent productivity improvements in 2020 despite resource </a:t>
          </a:r>
          <a:r>
            <a:rPr lang="en-US" dirty="0" err="1"/>
            <a:t>rampdown</a:t>
          </a:r>
          <a:endParaRPr lang="en-US" dirty="0"/>
        </a:p>
      </dgm:t>
    </dgm:pt>
    <dgm:pt modelId="{C56C88CA-6BDE-45B3-9AA7-822A58D58E72}" type="parTrans" cxnId="{42D860CC-10B9-4A61-874A-98FD6B834782}">
      <dgm:prSet/>
      <dgm:spPr/>
      <dgm:t>
        <a:bodyPr/>
        <a:lstStyle/>
        <a:p>
          <a:endParaRPr lang="en-US"/>
        </a:p>
      </dgm:t>
    </dgm:pt>
    <dgm:pt modelId="{C312FCAE-6F07-4FEE-BADF-E3CE751B19C4}" type="sibTrans" cxnId="{42D860CC-10B9-4A61-874A-98FD6B834782}">
      <dgm:prSet/>
      <dgm:spPr/>
      <dgm:t>
        <a:bodyPr/>
        <a:lstStyle/>
        <a:p>
          <a:endParaRPr lang="en-US"/>
        </a:p>
      </dgm:t>
    </dgm:pt>
    <dgm:pt modelId="{37B15886-F112-4D86-8295-53FDC6E74844}">
      <dgm:prSet/>
      <dgm:spPr/>
      <dgm:t>
        <a:bodyPr/>
        <a:lstStyle/>
        <a:p>
          <a:r>
            <a:rPr lang="en-US" dirty="0"/>
            <a:t>TIA implementation across SAPI &amp; SSP</a:t>
          </a:r>
        </a:p>
      </dgm:t>
    </dgm:pt>
    <dgm:pt modelId="{6BCCFCC9-83B2-4474-B51C-D3682D70A0CD}" type="parTrans" cxnId="{6CDB160D-DDAA-47FB-AAD6-5E0E90E5A1C3}">
      <dgm:prSet/>
      <dgm:spPr/>
      <dgm:t>
        <a:bodyPr/>
        <a:lstStyle/>
        <a:p>
          <a:endParaRPr lang="en-US"/>
        </a:p>
      </dgm:t>
    </dgm:pt>
    <dgm:pt modelId="{381F1F61-B85C-45B6-944C-FF9A0F7B213B}" type="sibTrans" cxnId="{6CDB160D-DDAA-47FB-AAD6-5E0E90E5A1C3}">
      <dgm:prSet/>
      <dgm:spPr/>
      <dgm:t>
        <a:bodyPr/>
        <a:lstStyle/>
        <a:p>
          <a:endParaRPr lang="en-US"/>
        </a:p>
      </dgm:t>
    </dgm:pt>
    <dgm:pt modelId="{4B2AC0AD-8CB7-4808-AF93-3444C496CAC7}">
      <dgm:prSet/>
      <dgm:spPr/>
      <dgm:t>
        <a:bodyPr/>
        <a:lstStyle/>
        <a:p>
          <a:r>
            <a:rPr lang="en-US" dirty="0"/>
            <a:t>Performing the Testing activities (i.e. Test design and execution) and moving the existing regression suite to VSTS</a:t>
          </a:r>
        </a:p>
      </dgm:t>
    </dgm:pt>
    <dgm:pt modelId="{EC151035-2F2E-43F1-BEF3-3B26FA419478}" type="parTrans" cxnId="{E2424742-531C-4FE6-8D30-1CB8D8DC9BB8}">
      <dgm:prSet/>
      <dgm:spPr/>
      <dgm:t>
        <a:bodyPr/>
        <a:lstStyle/>
        <a:p>
          <a:endParaRPr lang="en-US"/>
        </a:p>
      </dgm:t>
    </dgm:pt>
    <dgm:pt modelId="{D5534EE9-9C31-4375-959A-727A623B5C6F}" type="sibTrans" cxnId="{E2424742-531C-4FE6-8D30-1CB8D8DC9BB8}">
      <dgm:prSet/>
      <dgm:spPr/>
      <dgm:t>
        <a:bodyPr/>
        <a:lstStyle/>
        <a:p>
          <a:endParaRPr lang="en-US"/>
        </a:p>
      </dgm:t>
    </dgm:pt>
    <dgm:pt modelId="{5D22BF19-A4FB-4FDD-A3C0-0A9B27087196}">
      <dgm:prSet/>
      <dgm:spPr/>
      <dgm:t>
        <a:bodyPr/>
        <a:lstStyle/>
        <a:p>
          <a:r>
            <a:rPr lang="en-US" dirty="0"/>
            <a:t>Reduce time consumption in RCA process</a:t>
          </a:r>
        </a:p>
      </dgm:t>
    </dgm:pt>
    <dgm:pt modelId="{4B534049-C7E2-45FE-A175-CEAB8A8AC9D3}" type="parTrans" cxnId="{182BE5EE-6C65-48B3-8DB2-C34AC48AA7E4}">
      <dgm:prSet/>
      <dgm:spPr/>
      <dgm:t>
        <a:bodyPr/>
        <a:lstStyle/>
        <a:p>
          <a:endParaRPr lang="en-US"/>
        </a:p>
      </dgm:t>
    </dgm:pt>
    <dgm:pt modelId="{78A4ED46-58E0-40CE-9C26-42373F003258}" type="sibTrans" cxnId="{182BE5EE-6C65-48B3-8DB2-C34AC48AA7E4}">
      <dgm:prSet/>
      <dgm:spPr/>
      <dgm:t>
        <a:bodyPr/>
        <a:lstStyle/>
        <a:p>
          <a:endParaRPr lang="en-US"/>
        </a:p>
      </dgm:t>
    </dgm:pt>
    <dgm:pt modelId="{3FE7F2E2-D5E2-49F6-B4E6-3D68B63AC0F9}">
      <dgm:prSet/>
      <dgm:spPr/>
      <dgm:t>
        <a:bodyPr/>
        <a:lstStyle/>
        <a:p>
          <a:r>
            <a:rPr lang="en-US" dirty="0"/>
            <a:t>Automate all automatable tests early in the sprint cycle</a:t>
          </a:r>
        </a:p>
      </dgm:t>
    </dgm:pt>
    <dgm:pt modelId="{0970F1F3-830C-420A-9ECD-167574BADA07}" type="parTrans" cxnId="{3DE97B7E-8D56-4AE2-8805-4AFF9378A702}">
      <dgm:prSet/>
      <dgm:spPr/>
      <dgm:t>
        <a:bodyPr/>
        <a:lstStyle/>
        <a:p>
          <a:endParaRPr lang="en-US"/>
        </a:p>
      </dgm:t>
    </dgm:pt>
    <dgm:pt modelId="{E95E8D2F-F135-4503-AA9E-EDF05D1F8B29}" type="sibTrans" cxnId="{3DE97B7E-8D56-4AE2-8805-4AFF9378A702}">
      <dgm:prSet/>
      <dgm:spPr/>
      <dgm:t>
        <a:bodyPr/>
        <a:lstStyle/>
        <a:p>
          <a:endParaRPr lang="en-US"/>
        </a:p>
      </dgm:t>
    </dgm:pt>
    <dgm:pt modelId="{F1C8BD3C-D08A-4113-B1C2-CFF8160368BA}">
      <dgm:prSet/>
      <dgm:spPr/>
      <dgm:t>
        <a:bodyPr/>
        <a:lstStyle/>
        <a:p>
          <a:r>
            <a:rPr lang="en-US" dirty="0"/>
            <a:t>Collaborate with ETF Arch Team in ensuring any enhancements are implemented for faster regression cycle</a:t>
          </a:r>
        </a:p>
      </dgm:t>
    </dgm:pt>
    <dgm:pt modelId="{FDA0E33D-F1EE-4AC2-9122-6BD8F8A92F0A}" type="parTrans" cxnId="{E860AFC7-570F-4DDB-92D9-3FF8303820D4}">
      <dgm:prSet/>
      <dgm:spPr/>
      <dgm:t>
        <a:bodyPr/>
        <a:lstStyle/>
        <a:p>
          <a:endParaRPr lang="en-US"/>
        </a:p>
      </dgm:t>
    </dgm:pt>
    <dgm:pt modelId="{F41554A1-E0E2-408B-A787-226222BE2B17}" type="sibTrans" cxnId="{E860AFC7-570F-4DDB-92D9-3FF8303820D4}">
      <dgm:prSet/>
      <dgm:spPr/>
      <dgm:t>
        <a:bodyPr/>
        <a:lstStyle/>
        <a:p>
          <a:endParaRPr lang="en-US"/>
        </a:p>
      </dgm:t>
    </dgm:pt>
    <dgm:pt modelId="{9DCE7C5C-C5CF-4126-A4A8-65EAA9529A97}" type="pres">
      <dgm:prSet presAssocID="{331A8554-9880-4E4B-82CD-593D4BF8A6D1}" presName="vert0" presStyleCnt="0">
        <dgm:presLayoutVars>
          <dgm:dir/>
          <dgm:animOne val="branch"/>
          <dgm:animLvl val="lvl"/>
        </dgm:presLayoutVars>
      </dgm:prSet>
      <dgm:spPr/>
      <dgm:t>
        <a:bodyPr/>
        <a:lstStyle/>
        <a:p>
          <a:endParaRPr lang="en-US"/>
        </a:p>
      </dgm:t>
    </dgm:pt>
    <dgm:pt modelId="{F897FF62-965C-4865-B84D-01EC82370FB5}" type="pres">
      <dgm:prSet presAssocID="{9CAF9B8D-A538-4A40-9B55-7E1E22C4F96D}" presName="thickLine" presStyleLbl="alignNode1" presStyleIdx="0" presStyleCnt="8"/>
      <dgm:spPr/>
    </dgm:pt>
    <dgm:pt modelId="{FB832B45-C901-45DE-9F7A-24970AC713BF}" type="pres">
      <dgm:prSet presAssocID="{9CAF9B8D-A538-4A40-9B55-7E1E22C4F96D}" presName="horz1" presStyleCnt="0"/>
      <dgm:spPr/>
    </dgm:pt>
    <dgm:pt modelId="{48DED90E-14EC-4D91-B108-5561F8240E55}" type="pres">
      <dgm:prSet presAssocID="{9CAF9B8D-A538-4A40-9B55-7E1E22C4F96D}" presName="tx1" presStyleLbl="revTx" presStyleIdx="0" presStyleCnt="8"/>
      <dgm:spPr/>
      <dgm:t>
        <a:bodyPr/>
        <a:lstStyle/>
        <a:p>
          <a:endParaRPr lang="en-US"/>
        </a:p>
      </dgm:t>
    </dgm:pt>
    <dgm:pt modelId="{E52B2734-370B-4DB2-A119-523F07B934E6}" type="pres">
      <dgm:prSet presAssocID="{9CAF9B8D-A538-4A40-9B55-7E1E22C4F96D}" presName="vert1" presStyleCnt="0"/>
      <dgm:spPr/>
    </dgm:pt>
    <dgm:pt modelId="{ECE2F3CC-FEBD-48FF-87B7-BDF4084DFFFF}" type="pres">
      <dgm:prSet presAssocID="{2CC18FDD-64ED-40E5-B8B9-E277092034FD}" presName="thickLine" presStyleLbl="alignNode1" presStyleIdx="1" presStyleCnt="8"/>
      <dgm:spPr/>
    </dgm:pt>
    <dgm:pt modelId="{438DEF13-10FB-48BC-9C68-97BB048E2F68}" type="pres">
      <dgm:prSet presAssocID="{2CC18FDD-64ED-40E5-B8B9-E277092034FD}" presName="horz1" presStyleCnt="0"/>
      <dgm:spPr/>
    </dgm:pt>
    <dgm:pt modelId="{E13F2554-9592-4E1F-AE4E-020189FE2222}" type="pres">
      <dgm:prSet presAssocID="{2CC18FDD-64ED-40E5-B8B9-E277092034FD}" presName="tx1" presStyleLbl="revTx" presStyleIdx="1" presStyleCnt="8"/>
      <dgm:spPr/>
      <dgm:t>
        <a:bodyPr/>
        <a:lstStyle/>
        <a:p>
          <a:endParaRPr lang="en-US"/>
        </a:p>
      </dgm:t>
    </dgm:pt>
    <dgm:pt modelId="{F9D34F3F-EE0A-452D-B5CE-703B5B739287}" type="pres">
      <dgm:prSet presAssocID="{2CC18FDD-64ED-40E5-B8B9-E277092034FD}" presName="vert1" presStyleCnt="0"/>
      <dgm:spPr/>
    </dgm:pt>
    <dgm:pt modelId="{44346AE8-6061-4F08-BFFA-A3EF74CF6E15}" type="pres">
      <dgm:prSet presAssocID="{EE737F3F-0CF9-42E2-84D0-5614952DDACC}" presName="thickLine" presStyleLbl="alignNode1" presStyleIdx="2" presStyleCnt="8"/>
      <dgm:spPr/>
    </dgm:pt>
    <dgm:pt modelId="{6AC166A3-A4E4-4876-AEF2-59DF9464DD54}" type="pres">
      <dgm:prSet presAssocID="{EE737F3F-0CF9-42E2-84D0-5614952DDACC}" presName="horz1" presStyleCnt="0"/>
      <dgm:spPr/>
    </dgm:pt>
    <dgm:pt modelId="{7718B17C-BA95-4277-86A9-A855199ECB19}" type="pres">
      <dgm:prSet presAssocID="{EE737F3F-0CF9-42E2-84D0-5614952DDACC}" presName="tx1" presStyleLbl="revTx" presStyleIdx="2" presStyleCnt="8"/>
      <dgm:spPr/>
      <dgm:t>
        <a:bodyPr/>
        <a:lstStyle/>
        <a:p>
          <a:endParaRPr lang="en-US"/>
        </a:p>
      </dgm:t>
    </dgm:pt>
    <dgm:pt modelId="{6E13A3A7-1D45-46DC-A3CB-35AD61375BBA}" type="pres">
      <dgm:prSet presAssocID="{EE737F3F-0CF9-42E2-84D0-5614952DDACC}" presName="vert1" presStyleCnt="0"/>
      <dgm:spPr/>
    </dgm:pt>
    <dgm:pt modelId="{554C6D03-B8DA-4F01-9CFB-4A6D728C3FF2}" type="pres">
      <dgm:prSet presAssocID="{37B15886-F112-4D86-8295-53FDC6E74844}" presName="thickLine" presStyleLbl="alignNode1" presStyleIdx="3" presStyleCnt="8"/>
      <dgm:spPr/>
    </dgm:pt>
    <dgm:pt modelId="{C8FE479C-18B7-4E98-99A0-35B636A16AAB}" type="pres">
      <dgm:prSet presAssocID="{37B15886-F112-4D86-8295-53FDC6E74844}" presName="horz1" presStyleCnt="0"/>
      <dgm:spPr/>
    </dgm:pt>
    <dgm:pt modelId="{31AFB3EC-9749-47B4-BCBB-B521E522AE42}" type="pres">
      <dgm:prSet presAssocID="{37B15886-F112-4D86-8295-53FDC6E74844}" presName="tx1" presStyleLbl="revTx" presStyleIdx="3" presStyleCnt="8"/>
      <dgm:spPr/>
      <dgm:t>
        <a:bodyPr/>
        <a:lstStyle/>
        <a:p>
          <a:endParaRPr lang="en-US"/>
        </a:p>
      </dgm:t>
    </dgm:pt>
    <dgm:pt modelId="{4A3C3CA2-04C2-41BD-812A-8A204D4351AB}" type="pres">
      <dgm:prSet presAssocID="{37B15886-F112-4D86-8295-53FDC6E74844}" presName="vert1" presStyleCnt="0"/>
      <dgm:spPr/>
    </dgm:pt>
    <dgm:pt modelId="{C6221CC4-33E8-4E74-89F1-A7F0B5380CBD}" type="pres">
      <dgm:prSet presAssocID="{4B2AC0AD-8CB7-4808-AF93-3444C496CAC7}" presName="thickLine" presStyleLbl="alignNode1" presStyleIdx="4" presStyleCnt="8"/>
      <dgm:spPr/>
    </dgm:pt>
    <dgm:pt modelId="{3A866C64-1A95-480E-BC11-2583D5E52A7C}" type="pres">
      <dgm:prSet presAssocID="{4B2AC0AD-8CB7-4808-AF93-3444C496CAC7}" presName="horz1" presStyleCnt="0"/>
      <dgm:spPr/>
    </dgm:pt>
    <dgm:pt modelId="{147DBF51-F352-48F1-BD4F-5CF814B083DD}" type="pres">
      <dgm:prSet presAssocID="{4B2AC0AD-8CB7-4808-AF93-3444C496CAC7}" presName="tx1" presStyleLbl="revTx" presStyleIdx="4" presStyleCnt="8"/>
      <dgm:spPr/>
      <dgm:t>
        <a:bodyPr/>
        <a:lstStyle/>
        <a:p>
          <a:endParaRPr lang="en-US"/>
        </a:p>
      </dgm:t>
    </dgm:pt>
    <dgm:pt modelId="{FC0ACCCD-E914-4976-9E8B-BFBB7AF55A00}" type="pres">
      <dgm:prSet presAssocID="{4B2AC0AD-8CB7-4808-AF93-3444C496CAC7}" presName="vert1" presStyleCnt="0"/>
      <dgm:spPr/>
    </dgm:pt>
    <dgm:pt modelId="{73F180FB-3DB0-4292-B2BC-D7BFE69896B0}" type="pres">
      <dgm:prSet presAssocID="{5D22BF19-A4FB-4FDD-A3C0-0A9B27087196}" presName="thickLine" presStyleLbl="alignNode1" presStyleIdx="5" presStyleCnt="8"/>
      <dgm:spPr/>
    </dgm:pt>
    <dgm:pt modelId="{C94EEFDB-4AB7-4CBC-896D-08A86E746AAA}" type="pres">
      <dgm:prSet presAssocID="{5D22BF19-A4FB-4FDD-A3C0-0A9B27087196}" presName="horz1" presStyleCnt="0"/>
      <dgm:spPr/>
    </dgm:pt>
    <dgm:pt modelId="{D20B348D-547C-49D4-8800-226D68A3A637}" type="pres">
      <dgm:prSet presAssocID="{5D22BF19-A4FB-4FDD-A3C0-0A9B27087196}" presName="tx1" presStyleLbl="revTx" presStyleIdx="5" presStyleCnt="8"/>
      <dgm:spPr/>
      <dgm:t>
        <a:bodyPr/>
        <a:lstStyle/>
        <a:p>
          <a:endParaRPr lang="en-US"/>
        </a:p>
      </dgm:t>
    </dgm:pt>
    <dgm:pt modelId="{C21520F1-A4E0-416A-BC5D-B21CD168AA7E}" type="pres">
      <dgm:prSet presAssocID="{5D22BF19-A4FB-4FDD-A3C0-0A9B27087196}" presName="vert1" presStyleCnt="0"/>
      <dgm:spPr/>
    </dgm:pt>
    <dgm:pt modelId="{1DEF8824-D268-475F-84AF-276D1A4154C7}" type="pres">
      <dgm:prSet presAssocID="{3FE7F2E2-D5E2-49F6-B4E6-3D68B63AC0F9}" presName="thickLine" presStyleLbl="alignNode1" presStyleIdx="6" presStyleCnt="8"/>
      <dgm:spPr/>
    </dgm:pt>
    <dgm:pt modelId="{BC07181A-C272-42D0-8690-9FFAD883537A}" type="pres">
      <dgm:prSet presAssocID="{3FE7F2E2-D5E2-49F6-B4E6-3D68B63AC0F9}" presName="horz1" presStyleCnt="0"/>
      <dgm:spPr/>
    </dgm:pt>
    <dgm:pt modelId="{B96AFB23-034B-4242-8E68-2A959E8F4D06}" type="pres">
      <dgm:prSet presAssocID="{3FE7F2E2-D5E2-49F6-B4E6-3D68B63AC0F9}" presName="tx1" presStyleLbl="revTx" presStyleIdx="6" presStyleCnt="8"/>
      <dgm:spPr/>
      <dgm:t>
        <a:bodyPr/>
        <a:lstStyle/>
        <a:p>
          <a:endParaRPr lang="en-US"/>
        </a:p>
      </dgm:t>
    </dgm:pt>
    <dgm:pt modelId="{924E9642-5441-40E9-8E00-19BC137F8E68}" type="pres">
      <dgm:prSet presAssocID="{3FE7F2E2-D5E2-49F6-B4E6-3D68B63AC0F9}" presName="vert1" presStyleCnt="0"/>
      <dgm:spPr/>
    </dgm:pt>
    <dgm:pt modelId="{8CA10BBE-B88B-4DB7-ADB0-4050A6C13991}" type="pres">
      <dgm:prSet presAssocID="{F1C8BD3C-D08A-4113-B1C2-CFF8160368BA}" presName="thickLine" presStyleLbl="alignNode1" presStyleIdx="7" presStyleCnt="8"/>
      <dgm:spPr/>
    </dgm:pt>
    <dgm:pt modelId="{D090AAC0-9730-4360-AE2A-2E36AC911DDA}" type="pres">
      <dgm:prSet presAssocID="{F1C8BD3C-D08A-4113-B1C2-CFF8160368BA}" presName="horz1" presStyleCnt="0"/>
      <dgm:spPr/>
    </dgm:pt>
    <dgm:pt modelId="{20103B39-FF8B-4609-8D4E-F4BB83F2DA18}" type="pres">
      <dgm:prSet presAssocID="{F1C8BD3C-D08A-4113-B1C2-CFF8160368BA}" presName="tx1" presStyleLbl="revTx" presStyleIdx="7" presStyleCnt="8"/>
      <dgm:spPr/>
      <dgm:t>
        <a:bodyPr/>
        <a:lstStyle/>
        <a:p>
          <a:endParaRPr lang="en-US"/>
        </a:p>
      </dgm:t>
    </dgm:pt>
    <dgm:pt modelId="{552C8B80-64AF-4953-AF23-D4F2743F3B46}" type="pres">
      <dgm:prSet presAssocID="{F1C8BD3C-D08A-4113-B1C2-CFF8160368BA}" presName="vert1" presStyleCnt="0"/>
      <dgm:spPr/>
    </dgm:pt>
  </dgm:ptLst>
  <dgm:cxnLst>
    <dgm:cxn modelId="{A6BE3AE6-8485-46BA-8557-83A50154006C}" type="presOf" srcId="{F1C8BD3C-D08A-4113-B1C2-CFF8160368BA}" destId="{20103B39-FF8B-4609-8D4E-F4BB83F2DA18}" srcOrd="0" destOrd="0" presId="urn:microsoft.com/office/officeart/2008/layout/LinedList"/>
    <dgm:cxn modelId="{42D860CC-10B9-4A61-874A-98FD6B834782}" srcId="{331A8554-9880-4E4B-82CD-593D4BF8A6D1}" destId="{EE737F3F-0CF9-42E2-84D0-5614952DDACC}" srcOrd="2" destOrd="0" parTransId="{C56C88CA-6BDE-45B3-9AA7-822A58D58E72}" sibTransId="{C312FCAE-6F07-4FEE-BADF-E3CE751B19C4}"/>
    <dgm:cxn modelId="{D1DCD0E5-0564-44B2-89F5-F5CD02B98BC3}" type="presOf" srcId="{5D22BF19-A4FB-4FDD-A3C0-0A9B27087196}" destId="{D20B348D-547C-49D4-8800-226D68A3A637}" srcOrd="0" destOrd="0" presId="urn:microsoft.com/office/officeart/2008/layout/LinedList"/>
    <dgm:cxn modelId="{9249C073-AAE8-4343-8EC1-B9994F0E05E5}" type="presOf" srcId="{331A8554-9880-4E4B-82CD-593D4BF8A6D1}" destId="{9DCE7C5C-C5CF-4126-A4A8-65EAA9529A97}" srcOrd="0" destOrd="0" presId="urn:microsoft.com/office/officeart/2008/layout/LinedList"/>
    <dgm:cxn modelId="{E2424742-531C-4FE6-8D30-1CB8D8DC9BB8}" srcId="{331A8554-9880-4E4B-82CD-593D4BF8A6D1}" destId="{4B2AC0AD-8CB7-4808-AF93-3444C496CAC7}" srcOrd="4" destOrd="0" parTransId="{EC151035-2F2E-43F1-BEF3-3B26FA419478}" sibTransId="{D5534EE9-9C31-4375-959A-727A623B5C6F}"/>
    <dgm:cxn modelId="{087DBD4C-E70E-4C57-B157-4D5F4A8B21C5}" type="presOf" srcId="{2CC18FDD-64ED-40E5-B8B9-E277092034FD}" destId="{E13F2554-9592-4E1F-AE4E-020189FE2222}" srcOrd="0" destOrd="0" presId="urn:microsoft.com/office/officeart/2008/layout/LinedList"/>
    <dgm:cxn modelId="{E860AFC7-570F-4DDB-92D9-3FF8303820D4}" srcId="{331A8554-9880-4E4B-82CD-593D4BF8A6D1}" destId="{F1C8BD3C-D08A-4113-B1C2-CFF8160368BA}" srcOrd="7" destOrd="0" parTransId="{FDA0E33D-F1EE-4AC2-9122-6BD8F8A92F0A}" sibTransId="{F41554A1-E0E2-408B-A787-226222BE2B17}"/>
    <dgm:cxn modelId="{182BE5EE-6C65-48B3-8DB2-C34AC48AA7E4}" srcId="{331A8554-9880-4E4B-82CD-593D4BF8A6D1}" destId="{5D22BF19-A4FB-4FDD-A3C0-0A9B27087196}" srcOrd="5" destOrd="0" parTransId="{4B534049-C7E2-45FE-A175-CEAB8A8AC9D3}" sibTransId="{78A4ED46-58E0-40CE-9C26-42373F003258}"/>
    <dgm:cxn modelId="{88953355-FBD6-4F2E-8B61-F247A7DC341F}" type="presOf" srcId="{3FE7F2E2-D5E2-49F6-B4E6-3D68B63AC0F9}" destId="{B96AFB23-034B-4242-8E68-2A959E8F4D06}" srcOrd="0" destOrd="0" presId="urn:microsoft.com/office/officeart/2008/layout/LinedList"/>
    <dgm:cxn modelId="{329AADF1-ECA0-4CCB-AC77-C783BF11F746}" type="presOf" srcId="{EE737F3F-0CF9-42E2-84D0-5614952DDACC}" destId="{7718B17C-BA95-4277-86A9-A855199ECB19}" srcOrd="0" destOrd="0" presId="urn:microsoft.com/office/officeart/2008/layout/LinedList"/>
    <dgm:cxn modelId="{1148E11B-2901-4E5C-956D-9C51ED5B25E9}" type="presOf" srcId="{9CAF9B8D-A538-4A40-9B55-7E1E22C4F96D}" destId="{48DED90E-14EC-4D91-B108-5561F8240E55}" srcOrd="0" destOrd="0" presId="urn:microsoft.com/office/officeart/2008/layout/LinedList"/>
    <dgm:cxn modelId="{FF482A90-CBF6-43A6-9169-D10EFCA561AF}" type="presOf" srcId="{37B15886-F112-4D86-8295-53FDC6E74844}" destId="{31AFB3EC-9749-47B4-BCBB-B521E522AE42}" srcOrd="0" destOrd="0" presId="urn:microsoft.com/office/officeart/2008/layout/LinedList"/>
    <dgm:cxn modelId="{CCE11972-3B4E-4404-8ECB-479CF4C24E2D}" srcId="{331A8554-9880-4E4B-82CD-593D4BF8A6D1}" destId="{9CAF9B8D-A538-4A40-9B55-7E1E22C4F96D}" srcOrd="0" destOrd="0" parTransId="{D5C635DB-C180-4608-ABBB-4C88A17FBCC4}" sibTransId="{D63EC03E-50DA-4747-B117-DA64AC586B75}"/>
    <dgm:cxn modelId="{BE62AA73-0459-4B11-A6FD-101651522A4B}" type="presOf" srcId="{4B2AC0AD-8CB7-4808-AF93-3444C496CAC7}" destId="{147DBF51-F352-48F1-BD4F-5CF814B083DD}" srcOrd="0" destOrd="0" presId="urn:microsoft.com/office/officeart/2008/layout/LinedList"/>
    <dgm:cxn modelId="{F510DBB0-54EF-49A1-83F9-DABCF28E4522}" srcId="{331A8554-9880-4E4B-82CD-593D4BF8A6D1}" destId="{2CC18FDD-64ED-40E5-B8B9-E277092034FD}" srcOrd="1" destOrd="0" parTransId="{004B9281-2F47-4B78-B40A-E1360457D8ED}" sibTransId="{3493F92B-9DD6-4EB7-BD1D-8B18FC6A67D9}"/>
    <dgm:cxn modelId="{3DE97B7E-8D56-4AE2-8805-4AFF9378A702}" srcId="{331A8554-9880-4E4B-82CD-593D4BF8A6D1}" destId="{3FE7F2E2-D5E2-49F6-B4E6-3D68B63AC0F9}" srcOrd="6" destOrd="0" parTransId="{0970F1F3-830C-420A-9ECD-167574BADA07}" sibTransId="{E95E8D2F-F135-4503-AA9E-EDF05D1F8B29}"/>
    <dgm:cxn modelId="{6CDB160D-DDAA-47FB-AAD6-5E0E90E5A1C3}" srcId="{331A8554-9880-4E4B-82CD-593D4BF8A6D1}" destId="{37B15886-F112-4D86-8295-53FDC6E74844}" srcOrd="3" destOrd="0" parTransId="{6BCCFCC9-83B2-4474-B51C-D3682D70A0CD}" sibTransId="{381F1F61-B85C-45B6-944C-FF9A0F7B213B}"/>
    <dgm:cxn modelId="{07CF1867-8CE3-4324-AC62-58FC8D2ACC50}" type="presParOf" srcId="{9DCE7C5C-C5CF-4126-A4A8-65EAA9529A97}" destId="{F897FF62-965C-4865-B84D-01EC82370FB5}" srcOrd="0" destOrd="0" presId="urn:microsoft.com/office/officeart/2008/layout/LinedList"/>
    <dgm:cxn modelId="{03626275-1EFF-444E-9F24-E0CE1AA3AB7A}" type="presParOf" srcId="{9DCE7C5C-C5CF-4126-A4A8-65EAA9529A97}" destId="{FB832B45-C901-45DE-9F7A-24970AC713BF}" srcOrd="1" destOrd="0" presId="urn:microsoft.com/office/officeart/2008/layout/LinedList"/>
    <dgm:cxn modelId="{E9FDBB29-AF6B-4A4D-8152-8C5907DA3B5C}" type="presParOf" srcId="{FB832B45-C901-45DE-9F7A-24970AC713BF}" destId="{48DED90E-14EC-4D91-B108-5561F8240E55}" srcOrd="0" destOrd="0" presId="urn:microsoft.com/office/officeart/2008/layout/LinedList"/>
    <dgm:cxn modelId="{D20170C3-D20A-4011-B78A-1E58327A36A3}" type="presParOf" srcId="{FB832B45-C901-45DE-9F7A-24970AC713BF}" destId="{E52B2734-370B-4DB2-A119-523F07B934E6}" srcOrd="1" destOrd="0" presId="urn:microsoft.com/office/officeart/2008/layout/LinedList"/>
    <dgm:cxn modelId="{4764A738-CDF9-49A8-BA0E-B111F556147D}" type="presParOf" srcId="{9DCE7C5C-C5CF-4126-A4A8-65EAA9529A97}" destId="{ECE2F3CC-FEBD-48FF-87B7-BDF4084DFFFF}" srcOrd="2" destOrd="0" presId="urn:microsoft.com/office/officeart/2008/layout/LinedList"/>
    <dgm:cxn modelId="{73714585-92E9-4755-B280-2E133023B680}" type="presParOf" srcId="{9DCE7C5C-C5CF-4126-A4A8-65EAA9529A97}" destId="{438DEF13-10FB-48BC-9C68-97BB048E2F68}" srcOrd="3" destOrd="0" presId="urn:microsoft.com/office/officeart/2008/layout/LinedList"/>
    <dgm:cxn modelId="{BB1121A0-0A17-4574-8558-4AA81C778F01}" type="presParOf" srcId="{438DEF13-10FB-48BC-9C68-97BB048E2F68}" destId="{E13F2554-9592-4E1F-AE4E-020189FE2222}" srcOrd="0" destOrd="0" presId="urn:microsoft.com/office/officeart/2008/layout/LinedList"/>
    <dgm:cxn modelId="{90CD778A-301E-4502-AC5F-13FEF154E5E3}" type="presParOf" srcId="{438DEF13-10FB-48BC-9C68-97BB048E2F68}" destId="{F9D34F3F-EE0A-452D-B5CE-703B5B739287}" srcOrd="1" destOrd="0" presId="urn:microsoft.com/office/officeart/2008/layout/LinedList"/>
    <dgm:cxn modelId="{5C624A8D-D393-49D8-B7F0-454D2A3C4DC6}" type="presParOf" srcId="{9DCE7C5C-C5CF-4126-A4A8-65EAA9529A97}" destId="{44346AE8-6061-4F08-BFFA-A3EF74CF6E15}" srcOrd="4" destOrd="0" presId="urn:microsoft.com/office/officeart/2008/layout/LinedList"/>
    <dgm:cxn modelId="{C7F690BE-6FF7-4A3C-828E-DDBD57B44F7E}" type="presParOf" srcId="{9DCE7C5C-C5CF-4126-A4A8-65EAA9529A97}" destId="{6AC166A3-A4E4-4876-AEF2-59DF9464DD54}" srcOrd="5" destOrd="0" presId="urn:microsoft.com/office/officeart/2008/layout/LinedList"/>
    <dgm:cxn modelId="{FD4EB76B-312B-4B54-A8A6-EE0CB64933E5}" type="presParOf" srcId="{6AC166A3-A4E4-4876-AEF2-59DF9464DD54}" destId="{7718B17C-BA95-4277-86A9-A855199ECB19}" srcOrd="0" destOrd="0" presId="urn:microsoft.com/office/officeart/2008/layout/LinedList"/>
    <dgm:cxn modelId="{9C0B091C-C723-4670-B821-D3115680EECC}" type="presParOf" srcId="{6AC166A3-A4E4-4876-AEF2-59DF9464DD54}" destId="{6E13A3A7-1D45-46DC-A3CB-35AD61375BBA}" srcOrd="1" destOrd="0" presId="urn:microsoft.com/office/officeart/2008/layout/LinedList"/>
    <dgm:cxn modelId="{75EAF263-4C5E-4421-ABBB-B9BB840CCD37}" type="presParOf" srcId="{9DCE7C5C-C5CF-4126-A4A8-65EAA9529A97}" destId="{554C6D03-B8DA-4F01-9CFB-4A6D728C3FF2}" srcOrd="6" destOrd="0" presId="urn:microsoft.com/office/officeart/2008/layout/LinedList"/>
    <dgm:cxn modelId="{AC0843F5-0C0F-47D4-AC58-842378A5F2C7}" type="presParOf" srcId="{9DCE7C5C-C5CF-4126-A4A8-65EAA9529A97}" destId="{C8FE479C-18B7-4E98-99A0-35B636A16AAB}" srcOrd="7" destOrd="0" presId="urn:microsoft.com/office/officeart/2008/layout/LinedList"/>
    <dgm:cxn modelId="{5AF66889-A1A3-421E-98D5-3ECF6FB22C01}" type="presParOf" srcId="{C8FE479C-18B7-4E98-99A0-35B636A16AAB}" destId="{31AFB3EC-9749-47B4-BCBB-B521E522AE42}" srcOrd="0" destOrd="0" presId="urn:microsoft.com/office/officeart/2008/layout/LinedList"/>
    <dgm:cxn modelId="{94408752-8E6B-4F14-BCAA-F5EEE1660299}" type="presParOf" srcId="{C8FE479C-18B7-4E98-99A0-35B636A16AAB}" destId="{4A3C3CA2-04C2-41BD-812A-8A204D4351AB}" srcOrd="1" destOrd="0" presId="urn:microsoft.com/office/officeart/2008/layout/LinedList"/>
    <dgm:cxn modelId="{88AE12B5-2ACC-4771-B5F0-ED131C180DA2}" type="presParOf" srcId="{9DCE7C5C-C5CF-4126-A4A8-65EAA9529A97}" destId="{C6221CC4-33E8-4E74-89F1-A7F0B5380CBD}" srcOrd="8" destOrd="0" presId="urn:microsoft.com/office/officeart/2008/layout/LinedList"/>
    <dgm:cxn modelId="{F514C553-2F84-4D21-BA49-850366D914EC}" type="presParOf" srcId="{9DCE7C5C-C5CF-4126-A4A8-65EAA9529A97}" destId="{3A866C64-1A95-480E-BC11-2583D5E52A7C}" srcOrd="9" destOrd="0" presId="urn:microsoft.com/office/officeart/2008/layout/LinedList"/>
    <dgm:cxn modelId="{B8F9EA0D-D6C4-482E-891A-BD05A87891DF}" type="presParOf" srcId="{3A866C64-1A95-480E-BC11-2583D5E52A7C}" destId="{147DBF51-F352-48F1-BD4F-5CF814B083DD}" srcOrd="0" destOrd="0" presId="urn:microsoft.com/office/officeart/2008/layout/LinedList"/>
    <dgm:cxn modelId="{52DE2897-64BC-4C0B-987B-DBD9A87569AF}" type="presParOf" srcId="{3A866C64-1A95-480E-BC11-2583D5E52A7C}" destId="{FC0ACCCD-E914-4976-9E8B-BFBB7AF55A00}" srcOrd="1" destOrd="0" presId="urn:microsoft.com/office/officeart/2008/layout/LinedList"/>
    <dgm:cxn modelId="{3817C134-C70D-462A-9802-1D3FCEC9A840}" type="presParOf" srcId="{9DCE7C5C-C5CF-4126-A4A8-65EAA9529A97}" destId="{73F180FB-3DB0-4292-B2BC-D7BFE69896B0}" srcOrd="10" destOrd="0" presId="urn:microsoft.com/office/officeart/2008/layout/LinedList"/>
    <dgm:cxn modelId="{46FDF641-CDFD-4C26-A019-114FF8ACFDF9}" type="presParOf" srcId="{9DCE7C5C-C5CF-4126-A4A8-65EAA9529A97}" destId="{C94EEFDB-4AB7-4CBC-896D-08A86E746AAA}" srcOrd="11" destOrd="0" presId="urn:microsoft.com/office/officeart/2008/layout/LinedList"/>
    <dgm:cxn modelId="{1B654F1D-A444-42BF-A7DA-2262B59E3F72}" type="presParOf" srcId="{C94EEFDB-4AB7-4CBC-896D-08A86E746AAA}" destId="{D20B348D-547C-49D4-8800-226D68A3A637}" srcOrd="0" destOrd="0" presId="urn:microsoft.com/office/officeart/2008/layout/LinedList"/>
    <dgm:cxn modelId="{9259EFA9-68C5-4CAC-886D-A64AABA1D891}" type="presParOf" srcId="{C94EEFDB-4AB7-4CBC-896D-08A86E746AAA}" destId="{C21520F1-A4E0-416A-BC5D-B21CD168AA7E}" srcOrd="1" destOrd="0" presId="urn:microsoft.com/office/officeart/2008/layout/LinedList"/>
    <dgm:cxn modelId="{CA66A5B2-1AB7-4CD1-A7DB-C75724BBD59F}" type="presParOf" srcId="{9DCE7C5C-C5CF-4126-A4A8-65EAA9529A97}" destId="{1DEF8824-D268-475F-84AF-276D1A4154C7}" srcOrd="12" destOrd="0" presId="urn:microsoft.com/office/officeart/2008/layout/LinedList"/>
    <dgm:cxn modelId="{2F870D7E-06D0-4485-8542-2E85B0D5B515}" type="presParOf" srcId="{9DCE7C5C-C5CF-4126-A4A8-65EAA9529A97}" destId="{BC07181A-C272-42D0-8690-9FFAD883537A}" srcOrd="13" destOrd="0" presId="urn:microsoft.com/office/officeart/2008/layout/LinedList"/>
    <dgm:cxn modelId="{3FC5A711-FEED-481E-AB8F-3A43AAAE50D4}" type="presParOf" srcId="{BC07181A-C272-42D0-8690-9FFAD883537A}" destId="{B96AFB23-034B-4242-8E68-2A959E8F4D06}" srcOrd="0" destOrd="0" presId="urn:microsoft.com/office/officeart/2008/layout/LinedList"/>
    <dgm:cxn modelId="{A72ED0F8-FEF5-4F22-88DD-1EC243F9C302}" type="presParOf" srcId="{BC07181A-C272-42D0-8690-9FFAD883537A}" destId="{924E9642-5441-40E9-8E00-19BC137F8E68}" srcOrd="1" destOrd="0" presId="urn:microsoft.com/office/officeart/2008/layout/LinedList"/>
    <dgm:cxn modelId="{58E0DF89-FA32-47F7-87BC-6505372B019F}" type="presParOf" srcId="{9DCE7C5C-C5CF-4126-A4A8-65EAA9529A97}" destId="{8CA10BBE-B88B-4DB7-ADB0-4050A6C13991}" srcOrd="14" destOrd="0" presId="urn:microsoft.com/office/officeart/2008/layout/LinedList"/>
    <dgm:cxn modelId="{12923C40-45EB-4EA0-A60B-86002F5F3973}" type="presParOf" srcId="{9DCE7C5C-C5CF-4126-A4A8-65EAA9529A97}" destId="{D090AAC0-9730-4360-AE2A-2E36AC911DDA}" srcOrd="15" destOrd="0" presId="urn:microsoft.com/office/officeart/2008/layout/LinedList"/>
    <dgm:cxn modelId="{FEAD7802-B474-4FED-AF4C-6DF47AFF4EF1}" type="presParOf" srcId="{D090AAC0-9730-4360-AE2A-2E36AC911DDA}" destId="{20103B39-FF8B-4609-8D4E-F4BB83F2DA18}" srcOrd="0" destOrd="0" presId="urn:microsoft.com/office/officeart/2008/layout/LinedList"/>
    <dgm:cxn modelId="{1B511ECB-641A-497E-8CD9-57CFB8ECB71F}" type="presParOf" srcId="{D090AAC0-9730-4360-AE2A-2E36AC911DDA}" destId="{552C8B80-64AF-4953-AF23-D4F2743F3B4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30D0EB-83BC-44D0-90C0-60D1E741DD02}">
      <dsp:nvSpPr>
        <dsp:cNvPr id="0" name=""/>
        <dsp:cNvSpPr/>
      </dsp:nvSpPr>
      <dsp:spPr>
        <a:xfrm rot="16200000">
          <a:off x="755469" y="-576559"/>
          <a:ext cx="616488" cy="2127427"/>
        </a:xfrm>
        <a:prstGeom prst="round1Rect">
          <a:avLst/>
        </a:prstGeom>
        <a:solidFill>
          <a:schemeClr val="accent2">
            <a:hueOff val="0"/>
            <a:satOff val="0"/>
            <a:lumOff val="0"/>
            <a:alphaOff val="0"/>
          </a:schemeClr>
        </a:solidFill>
        <a:ln w="38100" cap="flat" cmpd="sng" algn="ctr">
          <a:noFill/>
          <a:prstDash val="solid"/>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92456" tIns="92456" rIns="92456" bIns="92456" numCol="1" spcCol="1270" anchor="ctr" anchorCtr="0">
          <a:noAutofit/>
        </a:bodyPr>
        <a:lstStyle/>
        <a:p>
          <a:pPr lvl="0" algn="ctr" defTabSz="577850">
            <a:lnSpc>
              <a:spcPct val="90000"/>
            </a:lnSpc>
            <a:spcBef>
              <a:spcPct val="0"/>
            </a:spcBef>
            <a:spcAft>
              <a:spcPct val="35000"/>
            </a:spcAft>
          </a:pPr>
          <a:r>
            <a:rPr lang="en-US" sz="1300" b="1" kern="0" dirty="0">
              <a:solidFill>
                <a:schemeClr val="bg1"/>
              </a:solidFill>
              <a:latin typeface="+mj-lt"/>
              <a:ea typeface="+mn-ea"/>
              <a:cs typeface="+mn-cs"/>
            </a:rPr>
            <a:t># of Work Items</a:t>
          </a:r>
        </a:p>
        <a:p>
          <a:pPr lvl="0" algn="ctr" defTabSz="577850">
            <a:lnSpc>
              <a:spcPct val="90000"/>
            </a:lnSpc>
            <a:spcBef>
              <a:spcPct val="0"/>
            </a:spcBef>
            <a:spcAft>
              <a:spcPct val="35000"/>
            </a:spcAft>
          </a:pPr>
          <a:r>
            <a:rPr lang="en-US" sz="1300" b="1" kern="0" dirty="0">
              <a:solidFill>
                <a:schemeClr val="bg1"/>
              </a:solidFill>
              <a:latin typeface="+mn-lt"/>
              <a:ea typeface="+mn-ea"/>
              <a:cs typeface="+mn-cs"/>
            </a:rPr>
            <a:t>124</a:t>
          </a:r>
        </a:p>
      </dsp:txBody>
      <dsp:txXfrm rot="5400000">
        <a:off x="0" y="178910"/>
        <a:ext cx="2127427" cy="462366"/>
      </dsp:txXfrm>
    </dsp:sp>
    <dsp:sp modelId="{7349226D-577E-43BD-B0DA-DB381DDFB51A}">
      <dsp:nvSpPr>
        <dsp:cNvPr id="0" name=""/>
        <dsp:cNvSpPr/>
      </dsp:nvSpPr>
      <dsp:spPr>
        <a:xfrm>
          <a:off x="2127427" y="188248"/>
          <a:ext cx="2127427" cy="596099"/>
        </a:xfrm>
        <a:prstGeom prst="round1Rect">
          <a:avLst/>
        </a:prstGeom>
        <a:solidFill>
          <a:schemeClr val="accent2">
            <a:hueOff val="1560506"/>
            <a:satOff val="-1946"/>
            <a:lumOff val="458"/>
            <a:alphaOff val="0"/>
          </a:schemeClr>
        </a:solidFill>
        <a:ln w="38100" cap="flat" cmpd="sng" algn="ctr">
          <a:noFill/>
          <a:prstDash val="solid"/>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92456" tIns="92456" rIns="92456" bIns="92456" numCol="1" spcCol="1270" anchor="ctr" anchorCtr="0">
          <a:noAutofit/>
        </a:bodyPr>
        <a:lstStyle/>
        <a:p>
          <a:pPr lvl="0" algn="ctr" defTabSz="577850">
            <a:lnSpc>
              <a:spcPct val="90000"/>
            </a:lnSpc>
            <a:spcBef>
              <a:spcPct val="0"/>
            </a:spcBef>
            <a:spcAft>
              <a:spcPct val="35000"/>
            </a:spcAft>
          </a:pPr>
          <a:r>
            <a:rPr lang="en-US" sz="1300" b="1" kern="0" dirty="0">
              <a:solidFill>
                <a:schemeClr val="bg1"/>
              </a:solidFill>
              <a:latin typeface="+mj-lt"/>
              <a:ea typeface="+mn-ea"/>
              <a:cs typeface="+mn-cs"/>
            </a:rPr>
            <a:t>Regression Bugs</a:t>
          </a:r>
        </a:p>
        <a:p>
          <a:pPr lvl="0" algn="ctr" defTabSz="577850">
            <a:lnSpc>
              <a:spcPct val="90000"/>
            </a:lnSpc>
            <a:spcBef>
              <a:spcPct val="0"/>
            </a:spcBef>
            <a:spcAft>
              <a:spcPct val="35000"/>
            </a:spcAft>
          </a:pPr>
          <a:r>
            <a:rPr lang="en-US" sz="1300" b="1" kern="0" dirty="0">
              <a:solidFill>
                <a:schemeClr val="bg1"/>
              </a:solidFill>
              <a:latin typeface="+mj-lt"/>
              <a:ea typeface="+mn-ea"/>
              <a:cs typeface="+mn-cs"/>
            </a:rPr>
            <a:t>10</a:t>
          </a:r>
        </a:p>
      </dsp:txBody>
      <dsp:txXfrm>
        <a:off x="2127427" y="188248"/>
        <a:ext cx="2127427" cy="447074"/>
      </dsp:txXfrm>
    </dsp:sp>
    <dsp:sp modelId="{7D7CB5AD-3993-4E0C-9FDB-97EEF82FD5C4}">
      <dsp:nvSpPr>
        <dsp:cNvPr id="0" name=""/>
        <dsp:cNvSpPr/>
      </dsp:nvSpPr>
      <dsp:spPr>
        <a:xfrm rot="10800000">
          <a:off x="0" y="854956"/>
          <a:ext cx="2127427" cy="511463"/>
        </a:xfrm>
        <a:prstGeom prst="round1Rect">
          <a:avLst/>
        </a:prstGeom>
        <a:solidFill>
          <a:schemeClr val="accent2">
            <a:hueOff val="3121013"/>
            <a:satOff val="-3893"/>
            <a:lumOff val="915"/>
            <a:alphaOff val="0"/>
          </a:schemeClr>
        </a:solidFill>
        <a:ln w="38100" cap="flat" cmpd="sng" algn="ctr">
          <a:noFill/>
          <a:prstDash val="solid"/>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92456" tIns="92456" rIns="92456" bIns="92456" numCol="1" spcCol="1270" anchor="ctr" anchorCtr="0">
          <a:noAutofit/>
        </a:bodyPr>
        <a:lstStyle/>
        <a:p>
          <a:pPr lvl="0" algn="ctr" defTabSz="577850">
            <a:lnSpc>
              <a:spcPct val="90000"/>
            </a:lnSpc>
            <a:spcBef>
              <a:spcPct val="0"/>
            </a:spcBef>
            <a:spcAft>
              <a:spcPct val="35000"/>
            </a:spcAft>
          </a:pPr>
          <a:r>
            <a:rPr lang="en-US" sz="1300" b="1" kern="0" dirty="0">
              <a:solidFill>
                <a:schemeClr val="bg1"/>
              </a:solidFill>
              <a:latin typeface="+mj-lt"/>
              <a:ea typeface="+mn-ea"/>
              <a:cs typeface="+mn-cs"/>
            </a:rPr>
            <a:t># of Regression Cycles</a:t>
          </a:r>
        </a:p>
        <a:p>
          <a:pPr lvl="0" algn="ctr" defTabSz="577850">
            <a:lnSpc>
              <a:spcPct val="90000"/>
            </a:lnSpc>
            <a:spcBef>
              <a:spcPct val="0"/>
            </a:spcBef>
            <a:spcAft>
              <a:spcPct val="35000"/>
            </a:spcAft>
          </a:pPr>
          <a:r>
            <a:rPr lang="en-US" sz="1300" b="1" kern="1200" dirty="0">
              <a:latin typeface="+mj-lt"/>
            </a:rPr>
            <a:t>5</a:t>
          </a:r>
        </a:p>
      </dsp:txBody>
      <dsp:txXfrm rot="10800000">
        <a:off x="0" y="982821"/>
        <a:ext cx="2127427" cy="383597"/>
      </dsp:txXfrm>
    </dsp:sp>
    <dsp:sp modelId="{DD389432-5482-468A-B36D-DBB795C45B67}">
      <dsp:nvSpPr>
        <dsp:cNvPr id="0" name=""/>
        <dsp:cNvSpPr/>
      </dsp:nvSpPr>
      <dsp:spPr>
        <a:xfrm rot="5400000">
          <a:off x="2896681" y="23809"/>
          <a:ext cx="588920" cy="2127427"/>
        </a:xfrm>
        <a:prstGeom prst="round1Rect">
          <a:avLst/>
        </a:prstGeom>
        <a:solidFill>
          <a:schemeClr val="accent2">
            <a:hueOff val="4681519"/>
            <a:satOff val="-5839"/>
            <a:lumOff val="1373"/>
            <a:alphaOff val="0"/>
          </a:schemeClr>
        </a:solidFill>
        <a:ln w="38100" cap="flat" cmpd="sng" algn="ctr">
          <a:noFill/>
          <a:prstDash val="solid"/>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a:lnSpc>
              <a:spcPct val="90000"/>
            </a:lnSpc>
            <a:spcBef>
              <a:spcPct val="0"/>
            </a:spcBef>
            <a:spcAft>
              <a:spcPct val="35000"/>
            </a:spcAft>
          </a:pPr>
          <a:r>
            <a:rPr lang="en-US" sz="1400" b="1" kern="0" dirty="0">
              <a:solidFill>
                <a:schemeClr val="bg1"/>
              </a:solidFill>
              <a:latin typeface="+mn-lt"/>
              <a:ea typeface="+mn-ea"/>
              <a:cs typeface="+mn-cs"/>
            </a:rPr>
            <a:t>Regression</a:t>
          </a:r>
          <a:r>
            <a:rPr lang="en-US" sz="1400" b="1" kern="0" dirty="0">
              <a:solidFill>
                <a:schemeClr val="bg1"/>
              </a:solidFill>
              <a:latin typeface="+mj-lt"/>
              <a:ea typeface="+mn-ea"/>
              <a:cs typeface="+mn-cs"/>
            </a:rPr>
            <a:t> Pass%</a:t>
          </a:r>
        </a:p>
        <a:p>
          <a:pPr lvl="0" algn="ctr" defTabSz="622300">
            <a:lnSpc>
              <a:spcPct val="90000"/>
            </a:lnSpc>
            <a:spcBef>
              <a:spcPct val="0"/>
            </a:spcBef>
            <a:spcAft>
              <a:spcPct val="35000"/>
            </a:spcAft>
          </a:pPr>
          <a:r>
            <a:rPr lang="en-US" sz="1400" b="1" kern="0" dirty="0">
              <a:solidFill>
                <a:schemeClr val="bg1"/>
              </a:solidFill>
              <a:latin typeface="+mj-lt"/>
              <a:ea typeface="+mn-ea"/>
              <a:cs typeface="+mn-cs"/>
            </a:rPr>
            <a:t>&gt; 95%</a:t>
          </a:r>
        </a:p>
      </dsp:txBody>
      <dsp:txXfrm rot="-5400000">
        <a:off x="2127428" y="940292"/>
        <a:ext cx="2127427" cy="441690"/>
      </dsp:txXfrm>
    </dsp:sp>
    <dsp:sp modelId="{E51AFF54-A376-4E8E-BF5D-8EB08D4A4C13}">
      <dsp:nvSpPr>
        <dsp:cNvPr id="0" name=""/>
        <dsp:cNvSpPr/>
      </dsp:nvSpPr>
      <dsp:spPr>
        <a:xfrm>
          <a:off x="1422223" y="621218"/>
          <a:ext cx="1503997" cy="298630"/>
        </a:xfrm>
        <a:prstGeom prst="roundRect">
          <a:avLst/>
        </a:prstGeom>
        <a:solidFill>
          <a:schemeClr val="accent2">
            <a:tint val="40000"/>
            <a:hueOff val="0"/>
            <a:satOff val="0"/>
            <a:lumOff val="0"/>
            <a:alphaOff val="0"/>
          </a:schemeClr>
        </a:solidFill>
        <a:ln w="38100" cap="flat" cmpd="sng" algn="ctr">
          <a:noFill/>
          <a:prstDash val="solid"/>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3">
          <a:scrgbClr r="0" g="0" b="0"/>
        </a:lnRef>
        <a:fillRef idx="1">
          <a:scrgbClr r="0" g="0" b="0"/>
        </a:fillRef>
        <a:effectRef idx="1">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b="1" kern="1200" dirty="0">
              <a:latin typeface="+mn-lt"/>
            </a:rPr>
            <a:t>April</a:t>
          </a:r>
          <a:r>
            <a:rPr lang="en-US" sz="1200" b="1" kern="1200" dirty="0">
              <a:latin typeface="+mj-lt"/>
            </a:rPr>
            <a:t> 9 AR Release</a:t>
          </a:r>
        </a:p>
      </dsp:txBody>
      <dsp:txXfrm>
        <a:off x="1436801" y="635796"/>
        <a:ext cx="1474841" cy="2694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680032-F782-4DBC-B75D-00463AE33095}">
      <dsp:nvSpPr>
        <dsp:cNvPr id="0" name=""/>
        <dsp:cNvSpPr/>
      </dsp:nvSpPr>
      <dsp:spPr>
        <a:xfrm rot="5400000">
          <a:off x="4759794" y="-2830168"/>
          <a:ext cx="2614033" cy="8274373"/>
        </a:xfrm>
        <a:prstGeom prst="round2SameRect">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31775" lvl="1" indent="-231775" algn="l" defTabSz="711200">
            <a:lnSpc>
              <a:spcPct val="90000"/>
            </a:lnSpc>
            <a:spcBef>
              <a:spcPct val="0"/>
            </a:spcBef>
            <a:spcAft>
              <a:spcPct val="15000"/>
            </a:spcAft>
            <a:buFont typeface="Wingdings" panose="05000000000000000000" pitchFamily="2" charset="2"/>
            <a:buChar char="••"/>
          </a:pPr>
          <a:r>
            <a:rPr lang="en-US" sz="1600" kern="1200" dirty="0"/>
            <a:t>Developed Macros for ANBC deployed changes which is impacting 100% of regression suite and eliminated dependency of ETF Architecture team</a:t>
          </a:r>
        </a:p>
        <a:p>
          <a:pPr marL="231775" lvl="1" indent="-231775" algn="l" defTabSz="711200">
            <a:lnSpc>
              <a:spcPct val="90000"/>
            </a:lnSpc>
            <a:spcBef>
              <a:spcPct val="0"/>
            </a:spcBef>
            <a:spcAft>
              <a:spcPct val="15000"/>
            </a:spcAft>
            <a:buFont typeface="Wingdings" panose="05000000000000000000" pitchFamily="2" charset="2"/>
            <a:buChar char="••"/>
          </a:pPr>
          <a:r>
            <a:rPr lang="en-US" sz="1600" kern="1200" dirty="0">
              <a:latin typeface="+mn-lt"/>
              <a:ea typeface="+mn-ea"/>
              <a:cs typeface="+mn-cs"/>
            </a:rPr>
            <a:t>Completed ADO Migration of CNBC Regression suite</a:t>
          </a:r>
          <a:endParaRPr lang="en-US" sz="1600" kern="1200" dirty="0"/>
        </a:p>
        <a:p>
          <a:pPr marL="231775" lvl="1" indent="-231775" algn="l" defTabSz="711200">
            <a:lnSpc>
              <a:spcPct val="90000"/>
            </a:lnSpc>
            <a:spcBef>
              <a:spcPct val="0"/>
            </a:spcBef>
            <a:spcAft>
              <a:spcPct val="15000"/>
            </a:spcAft>
            <a:buFont typeface="Wingdings" panose="05000000000000000000" pitchFamily="2" charset="2"/>
            <a:buChar char="••"/>
          </a:pPr>
          <a:r>
            <a:rPr lang="en-US" sz="1600" kern="1200" dirty="0"/>
            <a:t>Automated Email response feature as part of CWB by coordinating with ETF Architecture team</a:t>
          </a:r>
        </a:p>
        <a:p>
          <a:pPr marL="231775" lvl="1" indent="-231775" algn="l" defTabSz="711200">
            <a:lnSpc>
              <a:spcPct val="90000"/>
            </a:lnSpc>
            <a:spcBef>
              <a:spcPct val="0"/>
            </a:spcBef>
            <a:spcAft>
              <a:spcPct val="15000"/>
            </a:spcAft>
            <a:buFont typeface="Wingdings" panose="05000000000000000000" pitchFamily="2" charset="2"/>
            <a:buChar char="••"/>
          </a:pPr>
          <a:r>
            <a:rPr lang="en-US" sz="1600" kern="1200" dirty="0"/>
            <a:t>Completed integration for CWB Smoke Tests Suite in the Pipeline</a:t>
          </a:r>
        </a:p>
        <a:p>
          <a:pPr marL="231775" lvl="1" indent="-231775" algn="l" defTabSz="711200">
            <a:lnSpc>
              <a:spcPct val="90000"/>
            </a:lnSpc>
            <a:spcBef>
              <a:spcPct val="0"/>
            </a:spcBef>
            <a:spcAft>
              <a:spcPct val="15000"/>
            </a:spcAft>
            <a:buFont typeface="Wingdings" panose="05000000000000000000" pitchFamily="2" charset="2"/>
            <a:buChar char="••"/>
          </a:pPr>
          <a:r>
            <a:rPr lang="en-US" sz="1600" kern="1200" dirty="0"/>
            <a:t>Reusable Test Case created for Auto-SSP Rollout Testing. Using this Test case, tester can navigate to a certain page and perform validations based on user stories instead of manually keying to the page for each state</a:t>
          </a:r>
        </a:p>
      </dsp:txBody>
      <dsp:txXfrm rot="-5400000">
        <a:off x="1929625" y="127608"/>
        <a:ext cx="8146766" cy="2358819"/>
      </dsp:txXfrm>
    </dsp:sp>
    <dsp:sp modelId="{4C996F60-113B-4699-8F8B-7EA3FA00857D}">
      <dsp:nvSpPr>
        <dsp:cNvPr id="0" name=""/>
        <dsp:cNvSpPr/>
      </dsp:nvSpPr>
      <dsp:spPr>
        <a:xfrm>
          <a:off x="0" y="83436"/>
          <a:ext cx="1910527" cy="712657"/>
        </a:xfrm>
        <a:prstGeom prst="roundRect">
          <a:avLst/>
        </a:prstGeom>
        <a:solidFill>
          <a:schemeClr val="accent3">
            <a:hueOff val="0"/>
            <a:satOff val="0"/>
            <a:lumOff val="0"/>
            <a:alphaOff val="0"/>
          </a:schemeClr>
        </a:solidFill>
        <a:ln w="25400" cap="flat" cmpd="sng" algn="ctr">
          <a:noFill/>
          <a:prstDash val="solid"/>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endParaRPr lang="en-US" sz="2000" kern="1200" dirty="0"/>
        </a:p>
        <a:p>
          <a:pPr lvl="0" algn="ctr" defTabSz="889000">
            <a:lnSpc>
              <a:spcPct val="90000"/>
            </a:lnSpc>
            <a:spcBef>
              <a:spcPct val="0"/>
            </a:spcBef>
            <a:spcAft>
              <a:spcPct val="35000"/>
            </a:spcAft>
          </a:pPr>
          <a:r>
            <a:rPr lang="en-US" sz="2000" kern="1200" dirty="0"/>
            <a:t>Completed</a:t>
          </a:r>
        </a:p>
        <a:p>
          <a:pPr lvl="0" algn="ctr" defTabSz="889000">
            <a:lnSpc>
              <a:spcPct val="90000"/>
            </a:lnSpc>
            <a:spcBef>
              <a:spcPct val="0"/>
            </a:spcBef>
            <a:spcAft>
              <a:spcPct val="35000"/>
            </a:spcAft>
          </a:pPr>
          <a:endParaRPr lang="en-US" sz="2000" kern="1200" dirty="0"/>
        </a:p>
      </dsp:txBody>
      <dsp:txXfrm>
        <a:off x="34789" y="118225"/>
        <a:ext cx="1840949" cy="643079"/>
      </dsp:txXfrm>
    </dsp:sp>
    <dsp:sp modelId="{ABE942BD-5452-415B-AEDF-64A3D3816966}">
      <dsp:nvSpPr>
        <dsp:cNvPr id="0" name=""/>
        <dsp:cNvSpPr/>
      </dsp:nvSpPr>
      <dsp:spPr>
        <a:xfrm rot="5400000">
          <a:off x="4759794" y="11618"/>
          <a:ext cx="2614033" cy="8274373"/>
        </a:xfrm>
        <a:prstGeom prst="round2SameRect">
          <a:avLst/>
        </a:prstGeom>
        <a:solidFill>
          <a:schemeClr val="accent3">
            <a:tint val="40000"/>
            <a:alpha val="90000"/>
            <a:hueOff val="10716854"/>
            <a:satOff val="-13793"/>
            <a:lumOff val="-1075"/>
            <a:alphaOff val="0"/>
          </a:schemeClr>
        </a:solidFill>
        <a:ln w="25400" cap="flat" cmpd="sng" algn="ctr">
          <a:solidFill>
            <a:schemeClr val="accent3">
              <a:tint val="40000"/>
              <a:alpha val="90000"/>
              <a:hueOff val="10716854"/>
              <a:satOff val="-13793"/>
              <a:lumOff val="-107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31775" lvl="1" indent="-231775" algn="l" defTabSz="711200">
            <a:lnSpc>
              <a:spcPct val="90000"/>
            </a:lnSpc>
            <a:spcBef>
              <a:spcPct val="0"/>
            </a:spcBef>
            <a:spcAft>
              <a:spcPct val="15000"/>
            </a:spcAft>
            <a:buFont typeface="Wingdings" panose="05000000000000000000" pitchFamily="2" charset="2"/>
            <a:buChar char="••"/>
          </a:pPr>
          <a:r>
            <a:rPr lang="en-US" sz="1600" kern="1200" dirty="0">
              <a:latin typeface="+mn-lt"/>
              <a:ea typeface="+mn-ea"/>
              <a:cs typeface="+mn-cs"/>
            </a:rPr>
            <a:t>ADO Migration for Auto and CNB Regression suite </a:t>
          </a:r>
          <a:r>
            <a:rPr lang="en-US" sz="1600" b="1" i="1" kern="1200" dirty="0">
              <a:solidFill>
                <a:schemeClr val="accent2">
                  <a:lumMod val="50000"/>
                </a:schemeClr>
              </a:solidFill>
              <a:latin typeface="+mn-lt"/>
              <a:ea typeface="+mn-ea"/>
              <a:cs typeface="+mn-cs"/>
            </a:rPr>
            <a:t>(ETA is 5/2)</a:t>
          </a:r>
          <a:endParaRPr lang="en-US" sz="1600" b="1" i="1" kern="1200" dirty="0">
            <a:solidFill>
              <a:schemeClr val="accent2">
                <a:lumMod val="50000"/>
              </a:schemeClr>
            </a:solidFill>
            <a:latin typeface="+mn-lt"/>
          </a:endParaRPr>
        </a:p>
        <a:p>
          <a:pPr marL="231775" lvl="1" indent="-231775" algn="l" defTabSz="711200">
            <a:lnSpc>
              <a:spcPct val="90000"/>
            </a:lnSpc>
            <a:spcBef>
              <a:spcPct val="0"/>
            </a:spcBef>
            <a:spcAft>
              <a:spcPct val="15000"/>
            </a:spcAft>
            <a:buFont typeface="Wingdings" panose="05000000000000000000" pitchFamily="2" charset="2"/>
            <a:buChar char="••"/>
          </a:pPr>
          <a:r>
            <a:rPr lang="en-US" sz="1600" kern="1200" dirty="0">
              <a:latin typeface="+mn-lt"/>
              <a:ea typeface="+mn-ea"/>
              <a:cs typeface="+mn-cs"/>
            </a:rPr>
            <a:t>Shared Steps Implementation for ANBC regression suite </a:t>
          </a:r>
          <a:r>
            <a:rPr lang="en-US" sz="1600" b="1" i="1" kern="1200" dirty="0">
              <a:solidFill>
                <a:schemeClr val="accent2">
                  <a:lumMod val="50000"/>
                </a:schemeClr>
              </a:solidFill>
              <a:latin typeface="+mn-lt"/>
              <a:ea typeface="+mn-ea"/>
              <a:cs typeface="+mn-cs"/>
            </a:rPr>
            <a:t>(Continuous Activity)</a:t>
          </a:r>
          <a:endParaRPr lang="en-US" sz="1600" b="1" i="1" kern="1200" dirty="0">
            <a:solidFill>
              <a:schemeClr val="accent2">
                <a:lumMod val="50000"/>
              </a:schemeClr>
            </a:solidFill>
            <a:latin typeface="+mn-lt"/>
          </a:endParaRPr>
        </a:p>
        <a:p>
          <a:pPr marL="231775" lvl="1" indent="-231775" algn="l" defTabSz="711200">
            <a:lnSpc>
              <a:spcPct val="90000"/>
            </a:lnSpc>
            <a:spcBef>
              <a:spcPct val="0"/>
            </a:spcBef>
            <a:spcAft>
              <a:spcPct val="15000"/>
            </a:spcAft>
            <a:buFont typeface="Wingdings" panose="05000000000000000000" pitchFamily="2" charset="2"/>
            <a:buChar char="••"/>
          </a:pPr>
          <a:r>
            <a:rPr lang="en-US" sz="1600" kern="1200" dirty="0">
              <a:latin typeface="+mn-lt"/>
            </a:rPr>
            <a:t>Identified POC’s and kick started Knowledge Sharing sessions on Testing Process and documenting the same </a:t>
          </a:r>
          <a:r>
            <a:rPr lang="en-US" sz="1600" b="1" i="1" kern="1200" dirty="0">
              <a:solidFill>
                <a:schemeClr val="accent2">
                  <a:lumMod val="50000"/>
                </a:schemeClr>
              </a:solidFill>
              <a:latin typeface="+mn-lt"/>
              <a:ea typeface="+mn-ea"/>
              <a:cs typeface="+mn-cs"/>
            </a:rPr>
            <a:t>(ETA is 4/17)</a:t>
          </a:r>
          <a:endParaRPr lang="en-US" sz="1600" kern="1200" dirty="0">
            <a:latin typeface="+mn-lt"/>
          </a:endParaRPr>
        </a:p>
        <a:p>
          <a:pPr marL="231775" lvl="1" indent="-231775" algn="l" defTabSz="711200">
            <a:lnSpc>
              <a:spcPct val="90000"/>
            </a:lnSpc>
            <a:spcBef>
              <a:spcPct val="0"/>
            </a:spcBef>
            <a:spcAft>
              <a:spcPct val="15000"/>
            </a:spcAft>
            <a:buFont typeface="Wingdings" panose="05000000000000000000" pitchFamily="2" charset="2"/>
            <a:buChar char="••"/>
          </a:pPr>
          <a:r>
            <a:rPr lang="en-US" sz="1600" kern="1200" dirty="0">
              <a:latin typeface="+mn-lt"/>
            </a:rPr>
            <a:t>Working on Automation of CWB cases for Prod cases </a:t>
          </a:r>
          <a:r>
            <a:rPr lang="en-US" sz="1600" b="1" i="1" kern="1200" dirty="0">
              <a:solidFill>
                <a:schemeClr val="accent2">
                  <a:lumMod val="50000"/>
                </a:schemeClr>
              </a:solidFill>
              <a:latin typeface="+mn-lt"/>
              <a:ea typeface="+mn-ea"/>
              <a:cs typeface="+mn-cs"/>
            </a:rPr>
            <a:t>(ETA is 4/24)</a:t>
          </a:r>
          <a:endParaRPr lang="en-US" sz="1600" kern="1200" dirty="0">
            <a:latin typeface="+mn-lt"/>
          </a:endParaRPr>
        </a:p>
      </dsp:txBody>
      <dsp:txXfrm rot="-5400000">
        <a:off x="1929625" y="2969395"/>
        <a:ext cx="8146766" cy="2358819"/>
      </dsp:txXfrm>
    </dsp:sp>
    <dsp:sp modelId="{CA88FB71-4983-4720-91C3-7F45C05F3C14}">
      <dsp:nvSpPr>
        <dsp:cNvPr id="0" name=""/>
        <dsp:cNvSpPr/>
      </dsp:nvSpPr>
      <dsp:spPr>
        <a:xfrm>
          <a:off x="0" y="2901148"/>
          <a:ext cx="1910527" cy="729546"/>
        </a:xfrm>
        <a:prstGeom prst="roundRect">
          <a:avLst/>
        </a:prstGeom>
        <a:solidFill>
          <a:schemeClr val="accent3">
            <a:hueOff val="11250264"/>
            <a:satOff val="-16880"/>
            <a:lumOff val="-2745"/>
            <a:alphaOff val="0"/>
          </a:schemeClr>
        </a:solidFill>
        <a:ln w="25400" cap="flat" cmpd="sng" algn="ctr">
          <a:noFill/>
          <a:prstDash val="solid"/>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kern="1200" dirty="0"/>
            <a:t>In-Progress</a:t>
          </a:r>
        </a:p>
      </dsp:txBody>
      <dsp:txXfrm>
        <a:off x="35614" y="2936762"/>
        <a:ext cx="1839299" cy="65831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039B07-F496-48D3-B5B1-8D75CB7C420D}">
      <dsp:nvSpPr>
        <dsp:cNvPr id="0" name=""/>
        <dsp:cNvSpPr/>
      </dsp:nvSpPr>
      <dsp:spPr>
        <a:xfrm>
          <a:off x="2887882" y="2467307"/>
          <a:ext cx="1576668" cy="1538529"/>
        </a:xfrm>
        <a:prstGeom prst="gear9">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a:t>TELEMATICS</a:t>
          </a:r>
        </a:p>
      </dsp:txBody>
      <dsp:txXfrm>
        <a:off x="3202012" y="2827700"/>
        <a:ext cx="948408" cy="790836"/>
      </dsp:txXfrm>
    </dsp:sp>
    <dsp:sp modelId="{3C61594D-B926-4666-B7AD-C51DB78CB40B}">
      <dsp:nvSpPr>
        <dsp:cNvPr id="0" name=""/>
        <dsp:cNvSpPr/>
      </dsp:nvSpPr>
      <dsp:spPr>
        <a:xfrm>
          <a:off x="1094255" y="1479103"/>
          <a:ext cx="1735772" cy="1735772"/>
        </a:xfrm>
        <a:prstGeom prst="gear6">
          <a:avLst/>
        </a:prstGeom>
        <a:solidFill>
          <a:schemeClr val="accent5">
            <a:hueOff val="-4966938"/>
            <a:satOff val="19906"/>
            <a:lumOff val="431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a:t>INSURANCE HISTORY</a:t>
          </a:r>
        </a:p>
      </dsp:txBody>
      <dsp:txXfrm>
        <a:off x="1531241" y="1918730"/>
        <a:ext cx="861800" cy="856518"/>
      </dsp:txXfrm>
    </dsp:sp>
    <dsp:sp modelId="{F44E9F04-FD5E-495D-929D-740B9B7F00B1}">
      <dsp:nvSpPr>
        <dsp:cNvPr id="0" name=""/>
        <dsp:cNvSpPr/>
      </dsp:nvSpPr>
      <dsp:spPr>
        <a:xfrm rot="20700000">
          <a:off x="2066465" y="281597"/>
          <a:ext cx="1700702" cy="1700702"/>
        </a:xfrm>
        <a:prstGeom prst="gear6">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kern="1200" dirty="0"/>
            <a:t>PURE BASE</a:t>
          </a:r>
        </a:p>
      </dsp:txBody>
      <dsp:txXfrm rot="-20700000">
        <a:off x="2439478" y="654611"/>
        <a:ext cx="954674" cy="954674"/>
      </dsp:txXfrm>
    </dsp:sp>
    <dsp:sp modelId="{5DB24CC5-3A63-4DC9-990D-37971E980B30}">
      <dsp:nvSpPr>
        <dsp:cNvPr id="0" name=""/>
        <dsp:cNvSpPr/>
      </dsp:nvSpPr>
      <dsp:spPr>
        <a:xfrm>
          <a:off x="2900787" y="2292114"/>
          <a:ext cx="1855276" cy="1835083"/>
        </a:xfrm>
        <a:prstGeom prst="circularArrow">
          <a:avLst>
            <a:gd name="adj1" fmla="val 4687"/>
            <a:gd name="adj2" fmla="val 299029"/>
            <a:gd name="adj3" fmla="val 2519572"/>
            <a:gd name="adj4" fmla="val 15853958"/>
            <a:gd name="adj5" fmla="val 5469"/>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75D1436-17F6-497B-8D0F-9EA0660B3196}">
      <dsp:nvSpPr>
        <dsp:cNvPr id="0" name=""/>
        <dsp:cNvSpPr/>
      </dsp:nvSpPr>
      <dsp:spPr>
        <a:xfrm>
          <a:off x="786853" y="1094419"/>
          <a:ext cx="2219618" cy="2219618"/>
        </a:xfrm>
        <a:prstGeom prst="leftCircularArrow">
          <a:avLst>
            <a:gd name="adj1" fmla="val 6452"/>
            <a:gd name="adj2" fmla="val 429999"/>
            <a:gd name="adj3" fmla="val 10489124"/>
            <a:gd name="adj4" fmla="val 14837806"/>
            <a:gd name="adj5" fmla="val 7527"/>
          </a:avLst>
        </a:prstGeom>
        <a:solidFill>
          <a:schemeClr val="accent5">
            <a:hueOff val="-4966938"/>
            <a:satOff val="19906"/>
            <a:lumOff val="4314"/>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B8EEB00-F0DB-48B0-B497-E1AEC8326EB8}">
      <dsp:nvSpPr>
        <dsp:cNvPr id="0" name=""/>
        <dsp:cNvSpPr/>
      </dsp:nvSpPr>
      <dsp:spPr>
        <a:xfrm>
          <a:off x="1673075" y="-91542"/>
          <a:ext cx="2393195" cy="2393195"/>
        </a:xfrm>
        <a:prstGeom prst="circularArrow">
          <a:avLst>
            <a:gd name="adj1" fmla="val 5984"/>
            <a:gd name="adj2" fmla="val 394124"/>
            <a:gd name="adj3" fmla="val 13313824"/>
            <a:gd name="adj4" fmla="val 10508221"/>
            <a:gd name="adj5" fmla="val 6981"/>
          </a:avLst>
        </a:prstGeom>
        <a:solidFill>
          <a:schemeClr val="accent5">
            <a:hueOff val="-9933876"/>
            <a:satOff val="39811"/>
            <a:lumOff val="8628"/>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97FF62-965C-4865-B84D-01EC82370FB5}">
      <dsp:nvSpPr>
        <dsp:cNvPr id="0" name=""/>
        <dsp:cNvSpPr/>
      </dsp:nvSpPr>
      <dsp:spPr>
        <a:xfrm>
          <a:off x="0" y="632"/>
          <a:ext cx="11277600" cy="0"/>
        </a:xfrm>
        <a:prstGeom prst="line">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8DED90E-14EC-4D91-B108-5561F8240E55}">
      <dsp:nvSpPr>
        <dsp:cNvPr id="0" name=""/>
        <dsp:cNvSpPr/>
      </dsp:nvSpPr>
      <dsp:spPr>
        <a:xfrm>
          <a:off x="0" y="632"/>
          <a:ext cx="11277600" cy="10360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lvl="0" algn="l" defTabSz="1289050">
            <a:lnSpc>
              <a:spcPct val="90000"/>
            </a:lnSpc>
            <a:spcBef>
              <a:spcPct val="0"/>
            </a:spcBef>
            <a:spcAft>
              <a:spcPct val="35000"/>
            </a:spcAft>
          </a:pPr>
          <a:r>
            <a:rPr lang="en-US" sz="2900" kern="1200" dirty="0"/>
            <a:t>Continue cross functional </a:t>
          </a:r>
          <a:r>
            <a:rPr lang="en-US" sz="2900" kern="1200" dirty="0" smtClean="0"/>
            <a:t>trainings within PURE that </a:t>
          </a:r>
          <a:r>
            <a:rPr lang="en-US" sz="2900" kern="1200" dirty="0"/>
            <a:t>helps </a:t>
          </a:r>
          <a:r>
            <a:rPr lang="en-US" sz="2900" kern="1200" dirty="0" smtClean="0"/>
            <a:t>each team member </a:t>
          </a:r>
          <a:r>
            <a:rPr lang="en-US" sz="2900" kern="1200" dirty="0"/>
            <a:t>to work across all the applications</a:t>
          </a:r>
        </a:p>
      </dsp:txBody>
      <dsp:txXfrm>
        <a:off x="0" y="632"/>
        <a:ext cx="11277600" cy="1036066"/>
      </dsp:txXfrm>
    </dsp:sp>
    <dsp:sp modelId="{ECE2F3CC-FEBD-48FF-87B7-BDF4084DFFFF}">
      <dsp:nvSpPr>
        <dsp:cNvPr id="0" name=""/>
        <dsp:cNvSpPr/>
      </dsp:nvSpPr>
      <dsp:spPr>
        <a:xfrm>
          <a:off x="0" y="1036699"/>
          <a:ext cx="11277600" cy="0"/>
        </a:xfrm>
        <a:prstGeom prst="line">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13F2554-9592-4E1F-AE4E-020189FE2222}">
      <dsp:nvSpPr>
        <dsp:cNvPr id="0" name=""/>
        <dsp:cNvSpPr/>
      </dsp:nvSpPr>
      <dsp:spPr>
        <a:xfrm>
          <a:off x="0" y="1036699"/>
          <a:ext cx="11277600" cy="10360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lvl="0" algn="l" defTabSz="1289050">
            <a:lnSpc>
              <a:spcPct val="90000"/>
            </a:lnSpc>
            <a:spcBef>
              <a:spcPct val="0"/>
            </a:spcBef>
            <a:spcAft>
              <a:spcPct val="35000"/>
            </a:spcAft>
          </a:pPr>
          <a:r>
            <a:rPr lang="en-US" sz="2900" kern="1200" dirty="0" smtClean="0"/>
            <a:t>Continuous delivery to support weekly state rollouts.</a:t>
          </a:r>
          <a:endParaRPr lang="en-US" sz="2900" kern="1200" dirty="0"/>
        </a:p>
      </dsp:txBody>
      <dsp:txXfrm>
        <a:off x="0" y="1036699"/>
        <a:ext cx="11277600" cy="1036066"/>
      </dsp:txXfrm>
    </dsp:sp>
    <dsp:sp modelId="{44346AE8-6061-4F08-BFFA-A3EF74CF6E15}">
      <dsp:nvSpPr>
        <dsp:cNvPr id="0" name=""/>
        <dsp:cNvSpPr/>
      </dsp:nvSpPr>
      <dsp:spPr>
        <a:xfrm>
          <a:off x="0" y="2072766"/>
          <a:ext cx="11277600"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18B17C-BA95-4277-86A9-A855199ECB19}">
      <dsp:nvSpPr>
        <dsp:cNvPr id="0" name=""/>
        <dsp:cNvSpPr/>
      </dsp:nvSpPr>
      <dsp:spPr>
        <a:xfrm>
          <a:off x="0" y="2072766"/>
          <a:ext cx="11277600" cy="10360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lvl="0" algn="l" defTabSz="1289050">
            <a:lnSpc>
              <a:spcPct val="90000"/>
            </a:lnSpc>
            <a:spcBef>
              <a:spcPct val="0"/>
            </a:spcBef>
            <a:spcAft>
              <a:spcPct val="35000"/>
            </a:spcAft>
          </a:pPr>
          <a:r>
            <a:rPr lang="en-US" sz="2900" kern="1200" dirty="0"/>
            <a:t>Consistent productivity improvements in 2020 despite resource </a:t>
          </a:r>
          <a:r>
            <a:rPr lang="en-US" sz="2900" kern="1200" dirty="0" smtClean="0"/>
            <a:t>downsize</a:t>
          </a:r>
          <a:endParaRPr lang="en-US" sz="2900" kern="1200" dirty="0"/>
        </a:p>
      </dsp:txBody>
      <dsp:txXfrm>
        <a:off x="0" y="2072766"/>
        <a:ext cx="11277600" cy="1036066"/>
      </dsp:txXfrm>
    </dsp:sp>
    <dsp:sp modelId="{554C6D03-B8DA-4F01-9CFB-4A6D728C3FF2}">
      <dsp:nvSpPr>
        <dsp:cNvPr id="0" name=""/>
        <dsp:cNvSpPr/>
      </dsp:nvSpPr>
      <dsp:spPr>
        <a:xfrm>
          <a:off x="0" y="3108833"/>
          <a:ext cx="11277600" cy="0"/>
        </a:xfrm>
        <a:prstGeom prst="line">
          <a:avLst/>
        </a:prstGeom>
        <a:solidFill>
          <a:schemeClr val="accent5">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1AFB3EC-9749-47B4-BCBB-B521E522AE42}">
      <dsp:nvSpPr>
        <dsp:cNvPr id="0" name=""/>
        <dsp:cNvSpPr/>
      </dsp:nvSpPr>
      <dsp:spPr>
        <a:xfrm>
          <a:off x="0" y="3108833"/>
          <a:ext cx="11277600" cy="10360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lvl="0" algn="l" defTabSz="1289050">
            <a:lnSpc>
              <a:spcPct val="90000"/>
            </a:lnSpc>
            <a:spcBef>
              <a:spcPct val="0"/>
            </a:spcBef>
            <a:spcAft>
              <a:spcPct val="35000"/>
            </a:spcAft>
          </a:pPr>
          <a:r>
            <a:rPr lang="en-US" sz="2900" kern="1200" dirty="0" smtClean="0"/>
            <a:t>Automate all automatable test cases early in the sprint cycle</a:t>
          </a:r>
          <a:endParaRPr lang="en-US" sz="2900" kern="1200" dirty="0"/>
        </a:p>
      </dsp:txBody>
      <dsp:txXfrm>
        <a:off x="0" y="3108833"/>
        <a:ext cx="11277600" cy="1036066"/>
      </dsp:txXfrm>
    </dsp:sp>
    <dsp:sp modelId="{8CA10BBE-B88B-4DB7-ADB0-4050A6C13991}">
      <dsp:nvSpPr>
        <dsp:cNvPr id="0" name=""/>
        <dsp:cNvSpPr/>
      </dsp:nvSpPr>
      <dsp:spPr>
        <a:xfrm>
          <a:off x="0" y="4144900"/>
          <a:ext cx="11277600" cy="0"/>
        </a:xfrm>
        <a:prstGeom prst="line">
          <a:avLst/>
        </a:prstGeom>
        <a:solidFill>
          <a:schemeClr val="accent6">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03B39-FF8B-4609-8D4E-F4BB83F2DA18}">
      <dsp:nvSpPr>
        <dsp:cNvPr id="0" name=""/>
        <dsp:cNvSpPr/>
      </dsp:nvSpPr>
      <dsp:spPr>
        <a:xfrm>
          <a:off x="0" y="4144900"/>
          <a:ext cx="11277600" cy="10360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lvl="0" algn="l" defTabSz="1289050">
            <a:lnSpc>
              <a:spcPct val="90000"/>
            </a:lnSpc>
            <a:spcBef>
              <a:spcPct val="0"/>
            </a:spcBef>
            <a:spcAft>
              <a:spcPct val="35000"/>
            </a:spcAft>
          </a:pPr>
          <a:r>
            <a:rPr lang="en-US" sz="2900" kern="1200" dirty="0"/>
            <a:t>Collaborate with ETF Arch Team in ensuring any enhancements are implemented for faster regression cycle</a:t>
          </a:r>
        </a:p>
      </dsp:txBody>
      <dsp:txXfrm>
        <a:off x="0" y="4144900"/>
        <a:ext cx="11277600" cy="103606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97FF62-965C-4865-B84D-01EC82370FB5}">
      <dsp:nvSpPr>
        <dsp:cNvPr id="0" name=""/>
        <dsp:cNvSpPr/>
      </dsp:nvSpPr>
      <dsp:spPr>
        <a:xfrm>
          <a:off x="0" y="0"/>
          <a:ext cx="11277600" cy="0"/>
        </a:xfrm>
        <a:prstGeom prst="line">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8DED90E-14EC-4D91-B108-5561F8240E55}">
      <dsp:nvSpPr>
        <dsp:cNvPr id="0" name=""/>
        <dsp:cNvSpPr/>
      </dsp:nvSpPr>
      <dsp:spPr>
        <a:xfrm>
          <a:off x="0" y="0"/>
          <a:ext cx="11277600" cy="647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lvl="0" algn="l" defTabSz="844550">
            <a:lnSpc>
              <a:spcPct val="90000"/>
            </a:lnSpc>
            <a:spcBef>
              <a:spcPct val="0"/>
            </a:spcBef>
            <a:spcAft>
              <a:spcPct val="35000"/>
            </a:spcAft>
          </a:pPr>
          <a:r>
            <a:rPr lang="en-US" sz="1900" kern="1200" dirty="0"/>
            <a:t>Continue cross functional trainings, which helps all the team members to work across all the applications</a:t>
          </a:r>
        </a:p>
      </dsp:txBody>
      <dsp:txXfrm>
        <a:off x="0" y="0"/>
        <a:ext cx="11277600" cy="647700"/>
      </dsp:txXfrm>
    </dsp:sp>
    <dsp:sp modelId="{ECE2F3CC-FEBD-48FF-87B7-BDF4084DFFFF}">
      <dsp:nvSpPr>
        <dsp:cNvPr id="0" name=""/>
        <dsp:cNvSpPr/>
      </dsp:nvSpPr>
      <dsp:spPr>
        <a:xfrm>
          <a:off x="0" y="647700"/>
          <a:ext cx="11277600" cy="0"/>
        </a:xfrm>
        <a:prstGeom prst="line">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13F2554-9592-4E1F-AE4E-020189FE2222}">
      <dsp:nvSpPr>
        <dsp:cNvPr id="0" name=""/>
        <dsp:cNvSpPr/>
      </dsp:nvSpPr>
      <dsp:spPr>
        <a:xfrm>
          <a:off x="0" y="647700"/>
          <a:ext cx="11277600" cy="647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lvl="0" algn="l" defTabSz="844550">
            <a:lnSpc>
              <a:spcPct val="90000"/>
            </a:lnSpc>
            <a:spcBef>
              <a:spcPct val="0"/>
            </a:spcBef>
            <a:spcAft>
              <a:spcPct val="35000"/>
            </a:spcAft>
          </a:pPr>
          <a:r>
            <a:rPr lang="en-US" sz="1900" kern="1200" dirty="0"/>
            <a:t>Integrate automated fault injection cases into the sales applications Regression Suite</a:t>
          </a:r>
        </a:p>
      </dsp:txBody>
      <dsp:txXfrm>
        <a:off x="0" y="647700"/>
        <a:ext cx="11277600" cy="647700"/>
      </dsp:txXfrm>
    </dsp:sp>
    <dsp:sp modelId="{44346AE8-6061-4F08-BFFA-A3EF74CF6E15}">
      <dsp:nvSpPr>
        <dsp:cNvPr id="0" name=""/>
        <dsp:cNvSpPr/>
      </dsp:nvSpPr>
      <dsp:spPr>
        <a:xfrm>
          <a:off x="0" y="1295400"/>
          <a:ext cx="11277600"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18B17C-BA95-4277-86A9-A855199ECB19}">
      <dsp:nvSpPr>
        <dsp:cNvPr id="0" name=""/>
        <dsp:cNvSpPr/>
      </dsp:nvSpPr>
      <dsp:spPr>
        <a:xfrm>
          <a:off x="0" y="1295400"/>
          <a:ext cx="11277600" cy="647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lvl="0" algn="l" defTabSz="844550">
            <a:lnSpc>
              <a:spcPct val="90000"/>
            </a:lnSpc>
            <a:spcBef>
              <a:spcPct val="0"/>
            </a:spcBef>
            <a:spcAft>
              <a:spcPct val="35000"/>
            </a:spcAft>
          </a:pPr>
          <a:r>
            <a:rPr lang="en-US" sz="1900" kern="1200" dirty="0"/>
            <a:t>Consistent productivity improvements in 2020 despite resource </a:t>
          </a:r>
          <a:r>
            <a:rPr lang="en-US" sz="1900" kern="1200" dirty="0" err="1"/>
            <a:t>rampdown</a:t>
          </a:r>
          <a:endParaRPr lang="en-US" sz="1900" kern="1200" dirty="0"/>
        </a:p>
      </dsp:txBody>
      <dsp:txXfrm>
        <a:off x="0" y="1295400"/>
        <a:ext cx="11277600" cy="647700"/>
      </dsp:txXfrm>
    </dsp:sp>
    <dsp:sp modelId="{554C6D03-B8DA-4F01-9CFB-4A6D728C3FF2}">
      <dsp:nvSpPr>
        <dsp:cNvPr id="0" name=""/>
        <dsp:cNvSpPr/>
      </dsp:nvSpPr>
      <dsp:spPr>
        <a:xfrm>
          <a:off x="0" y="1943100"/>
          <a:ext cx="11277600" cy="0"/>
        </a:xfrm>
        <a:prstGeom prst="line">
          <a:avLst/>
        </a:prstGeom>
        <a:solidFill>
          <a:schemeClr val="accent5">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1AFB3EC-9749-47B4-BCBB-B521E522AE42}">
      <dsp:nvSpPr>
        <dsp:cNvPr id="0" name=""/>
        <dsp:cNvSpPr/>
      </dsp:nvSpPr>
      <dsp:spPr>
        <a:xfrm>
          <a:off x="0" y="1943100"/>
          <a:ext cx="11277600" cy="647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lvl="0" algn="l" defTabSz="844550">
            <a:lnSpc>
              <a:spcPct val="90000"/>
            </a:lnSpc>
            <a:spcBef>
              <a:spcPct val="0"/>
            </a:spcBef>
            <a:spcAft>
              <a:spcPct val="35000"/>
            </a:spcAft>
          </a:pPr>
          <a:r>
            <a:rPr lang="en-US" sz="1900" kern="1200" dirty="0"/>
            <a:t>TIA implementation across SAPI &amp; SSP</a:t>
          </a:r>
        </a:p>
      </dsp:txBody>
      <dsp:txXfrm>
        <a:off x="0" y="1943100"/>
        <a:ext cx="11277600" cy="647700"/>
      </dsp:txXfrm>
    </dsp:sp>
    <dsp:sp modelId="{C6221CC4-33E8-4E74-89F1-A7F0B5380CBD}">
      <dsp:nvSpPr>
        <dsp:cNvPr id="0" name=""/>
        <dsp:cNvSpPr/>
      </dsp:nvSpPr>
      <dsp:spPr>
        <a:xfrm>
          <a:off x="0" y="2590800"/>
          <a:ext cx="11277600" cy="0"/>
        </a:xfrm>
        <a:prstGeom prst="line">
          <a:avLst/>
        </a:prstGeom>
        <a:solidFill>
          <a:schemeClr val="accent6">
            <a:hueOff val="0"/>
            <a:satOff val="0"/>
            <a:lumOff val="0"/>
            <a:alphaOff val="0"/>
          </a:schemeClr>
        </a:solidFill>
        <a:ln w="25400"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47DBF51-F352-48F1-BD4F-5CF814B083DD}">
      <dsp:nvSpPr>
        <dsp:cNvPr id="0" name=""/>
        <dsp:cNvSpPr/>
      </dsp:nvSpPr>
      <dsp:spPr>
        <a:xfrm>
          <a:off x="0" y="2590800"/>
          <a:ext cx="11277600" cy="647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lvl="0" algn="l" defTabSz="844550">
            <a:lnSpc>
              <a:spcPct val="90000"/>
            </a:lnSpc>
            <a:spcBef>
              <a:spcPct val="0"/>
            </a:spcBef>
            <a:spcAft>
              <a:spcPct val="35000"/>
            </a:spcAft>
          </a:pPr>
          <a:r>
            <a:rPr lang="en-US" sz="1900" kern="1200" dirty="0"/>
            <a:t>Performing the Testing activities (i.e. Test design and execution) and moving the existing regression suite to VSTS</a:t>
          </a:r>
        </a:p>
      </dsp:txBody>
      <dsp:txXfrm>
        <a:off x="0" y="2590800"/>
        <a:ext cx="11277600" cy="647700"/>
      </dsp:txXfrm>
    </dsp:sp>
    <dsp:sp modelId="{73F180FB-3DB0-4292-B2BC-D7BFE69896B0}">
      <dsp:nvSpPr>
        <dsp:cNvPr id="0" name=""/>
        <dsp:cNvSpPr/>
      </dsp:nvSpPr>
      <dsp:spPr>
        <a:xfrm>
          <a:off x="0" y="3238500"/>
          <a:ext cx="11277600" cy="0"/>
        </a:xfrm>
        <a:prstGeom prst="line">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20B348D-547C-49D4-8800-226D68A3A637}">
      <dsp:nvSpPr>
        <dsp:cNvPr id="0" name=""/>
        <dsp:cNvSpPr/>
      </dsp:nvSpPr>
      <dsp:spPr>
        <a:xfrm>
          <a:off x="0" y="3238500"/>
          <a:ext cx="11277600" cy="647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lvl="0" algn="l" defTabSz="844550">
            <a:lnSpc>
              <a:spcPct val="90000"/>
            </a:lnSpc>
            <a:spcBef>
              <a:spcPct val="0"/>
            </a:spcBef>
            <a:spcAft>
              <a:spcPct val="35000"/>
            </a:spcAft>
          </a:pPr>
          <a:r>
            <a:rPr lang="en-US" sz="1900" kern="1200" dirty="0"/>
            <a:t>Reduce time consumption in RCA process</a:t>
          </a:r>
        </a:p>
      </dsp:txBody>
      <dsp:txXfrm>
        <a:off x="0" y="3238500"/>
        <a:ext cx="11277600" cy="647700"/>
      </dsp:txXfrm>
    </dsp:sp>
    <dsp:sp modelId="{1DEF8824-D268-475F-84AF-276D1A4154C7}">
      <dsp:nvSpPr>
        <dsp:cNvPr id="0" name=""/>
        <dsp:cNvSpPr/>
      </dsp:nvSpPr>
      <dsp:spPr>
        <a:xfrm>
          <a:off x="0" y="3886200"/>
          <a:ext cx="11277600" cy="0"/>
        </a:xfrm>
        <a:prstGeom prst="line">
          <a:avLst/>
        </a:prstGeom>
        <a:solidFill>
          <a:schemeClr val="accent3">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96AFB23-034B-4242-8E68-2A959E8F4D06}">
      <dsp:nvSpPr>
        <dsp:cNvPr id="0" name=""/>
        <dsp:cNvSpPr/>
      </dsp:nvSpPr>
      <dsp:spPr>
        <a:xfrm>
          <a:off x="0" y="3886200"/>
          <a:ext cx="11277600" cy="647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lvl="0" algn="l" defTabSz="844550">
            <a:lnSpc>
              <a:spcPct val="90000"/>
            </a:lnSpc>
            <a:spcBef>
              <a:spcPct val="0"/>
            </a:spcBef>
            <a:spcAft>
              <a:spcPct val="35000"/>
            </a:spcAft>
          </a:pPr>
          <a:r>
            <a:rPr lang="en-US" sz="1900" kern="1200" dirty="0"/>
            <a:t>Automate all automatable tests early in the sprint cycle</a:t>
          </a:r>
        </a:p>
      </dsp:txBody>
      <dsp:txXfrm>
        <a:off x="0" y="3886200"/>
        <a:ext cx="11277600" cy="647700"/>
      </dsp:txXfrm>
    </dsp:sp>
    <dsp:sp modelId="{8CA10BBE-B88B-4DB7-ADB0-4050A6C13991}">
      <dsp:nvSpPr>
        <dsp:cNvPr id="0" name=""/>
        <dsp:cNvSpPr/>
      </dsp:nvSpPr>
      <dsp:spPr>
        <a:xfrm>
          <a:off x="0" y="4533900"/>
          <a:ext cx="11277600" cy="0"/>
        </a:xfrm>
        <a:prstGeom prst="lin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103B39-FF8B-4609-8D4E-F4BB83F2DA18}">
      <dsp:nvSpPr>
        <dsp:cNvPr id="0" name=""/>
        <dsp:cNvSpPr/>
      </dsp:nvSpPr>
      <dsp:spPr>
        <a:xfrm>
          <a:off x="0" y="4533900"/>
          <a:ext cx="11277600" cy="647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lvl="0" algn="l" defTabSz="844550">
            <a:lnSpc>
              <a:spcPct val="90000"/>
            </a:lnSpc>
            <a:spcBef>
              <a:spcPct val="0"/>
            </a:spcBef>
            <a:spcAft>
              <a:spcPct val="35000"/>
            </a:spcAft>
          </a:pPr>
          <a:r>
            <a:rPr lang="en-US" sz="1900" kern="1200" dirty="0"/>
            <a:t>Collaborate with ETF Arch Team in ensuring any enhancements are implemented for faster regression cycle</a:t>
          </a:r>
        </a:p>
      </dsp:txBody>
      <dsp:txXfrm>
        <a:off x="0" y="4533900"/>
        <a:ext cx="11277600" cy="647700"/>
      </dsp:txXfrm>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3550"/>
          </a:xfrm>
          <a:prstGeom prst="rect">
            <a:avLst/>
          </a:prstGeom>
        </p:spPr>
        <p:txBody>
          <a:bodyPr vert="horz" lIns="92298" tIns="46149" rIns="92298" bIns="46149" rtlCol="0"/>
          <a:lstStyle>
            <a:lvl1pPr algn="l">
              <a:defRPr sz="1200"/>
            </a:lvl1pPr>
          </a:lstStyle>
          <a:p>
            <a:pPr>
              <a:defRPr/>
            </a:pPr>
            <a:endParaRPr lang="en-IN" dirty="0"/>
          </a:p>
        </p:txBody>
      </p:sp>
      <p:sp>
        <p:nvSpPr>
          <p:cNvPr id="3" name="Date Placeholder 2"/>
          <p:cNvSpPr>
            <a:spLocks noGrp="1"/>
          </p:cNvSpPr>
          <p:nvPr>
            <p:ph type="dt" sz="quarter" idx="1"/>
          </p:nvPr>
        </p:nvSpPr>
        <p:spPr>
          <a:xfrm>
            <a:off x="3970338" y="0"/>
            <a:ext cx="3038475" cy="463550"/>
          </a:xfrm>
          <a:prstGeom prst="rect">
            <a:avLst/>
          </a:prstGeom>
        </p:spPr>
        <p:txBody>
          <a:bodyPr vert="horz" lIns="92298" tIns="46149" rIns="92298" bIns="46149" rtlCol="0"/>
          <a:lstStyle>
            <a:lvl1pPr algn="r">
              <a:defRPr sz="1200" smtClean="0"/>
            </a:lvl1pPr>
          </a:lstStyle>
          <a:p>
            <a:pPr>
              <a:defRPr/>
            </a:pPr>
            <a:fld id="{9727E618-B619-4C36-8069-B46C9E63E7BB}" type="datetimeFigureOut">
              <a:rPr lang="en-IN"/>
              <a:pPr>
                <a:defRPr/>
              </a:pPr>
              <a:t>06-05-2020</a:t>
            </a:fld>
            <a:endParaRPr lang="en-IN" dirty="0"/>
          </a:p>
        </p:txBody>
      </p:sp>
      <p:sp>
        <p:nvSpPr>
          <p:cNvPr id="4" name="Footer Placeholder 3"/>
          <p:cNvSpPr>
            <a:spLocks noGrp="1"/>
          </p:cNvSpPr>
          <p:nvPr>
            <p:ph type="ftr" sz="quarter" idx="2"/>
          </p:nvPr>
        </p:nvSpPr>
        <p:spPr>
          <a:xfrm>
            <a:off x="0" y="8831263"/>
            <a:ext cx="3038475" cy="463550"/>
          </a:xfrm>
          <a:prstGeom prst="rect">
            <a:avLst/>
          </a:prstGeom>
        </p:spPr>
        <p:txBody>
          <a:bodyPr vert="horz" lIns="92298" tIns="46149" rIns="92298" bIns="46149" rtlCol="0" anchor="b"/>
          <a:lstStyle>
            <a:lvl1pPr algn="l">
              <a:defRPr sz="1200"/>
            </a:lvl1pPr>
          </a:lstStyle>
          <a:p>
            <a:pPr>
              <a:defRPr/>
            </a:pPr>
            <a:endParaRPr lang="en-IN" dirty="0"/>
          </a:p>
        </p:txBody>
      </p:sp>
      <p:sp>
        <p:nvSpPr>
          <p:cNvPr id="5" name="Slide Number Placeholder 4"/>
          <p:cNvSpPr>
            <a:spLocks noGrp="1"/>
          </p:cNvSpPr>
          <p:nvPr>
            <p:ph type="sldNum" sz="quarter" idx="3"/>
          </p:nvPr>
        </p:nvSpPr>
        <p:spPr>
          <a:xfrm>
            <a:off x="3970338" y="8831263"/>
            <a:ext cx="3038475" cy="463550"/>
          </a:xfrm>
          <a:prstGeom prst="rect">
            <a:avLst/>
          </a:prstGeom>
        </p:spPr>
        <p:txBody>
          <a:bodyPr vert="horz" lIns="92298" tIns="46149" rIns="92298" bIns="46149" rtlCol="0" anchor="b"/>
          <a:lstStyle>
            <a:lvl1pPr algn="r">
              <a:defRPr sz="1200" smtClean="0"/>
            </a:lvl1pPr>
          </a:lstStyle>
          <a:p>
            <a:pPr>
              <a:defRPr/>
            </a:pPr>
            <a:fld id="{9C442BCF-093E-4EAA-8717-F0E65CF5F693}" type="slidenum">
              <a:rPr lang="en-IN"/>
              <a:pPr>
                <a:defRPr/>
              </a:pPr>
              <a:t>‹#›</a:t>
            </a:fld>
            <a:endParaRPr lang="en-IN" dirty="0"/>
          </a:p>
        </p:txBody>
      </p:sp>
    </p:spTree>
    <p:extLst>
      <p:ext uri="{BB962C8B-B14F-4D97-AF65-F5344CB8AC3E}">
        <p14:creationId xmlns:p14="http://schemas.microsoft.com/office/powerpoint/2010/main" val="93908544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2.png>
</file>

<file path=ppt/media/image15.png>
</file>

<file path=ppt/media/image2.png>
</file>

<file path=ppt/media/image3.png>
</file>

<file path=ppt/media/image4.png>
</file>

<file path=ppt/media/image5.jpe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3550"/>
          </a:xfrm>
          <a:prstGeom prst="rect">
            <a:avLst/>
          </a:prstGeom>
        </p:spPr>
        <p:txBody>
          <a:bodyPr vert="horz" lIns="93175" tIns="46587" rIns="93175" bIns="46587" rtlCol="0"/>
          <a:lstStyle>
            <a:lvl1pPr algn="l" fontAlgn="auto">
              <a:spcBef>
                <a:spcPts val="0"/>
              </a:spcBef>
              <a:spcAft>
                <a:spcPts val="0"/>
              </a:spcAft>
              <a:defRPr sz="1200">
                <a:latin typeface="+mn-lt"/>
                <a:cs typeface="+mn-cs"/>
              </a:defRPr>
            </a:lvl1pPr>
          </a:lstStyle>
          <a:p>
            <a:pPr>
              <a:defRPr/>
            </a:pPr>
            <a:endParaRPr lang="en-US" dirty="0"/>
          </a:p>
        </p:txBody>
      </p:sp>
      <p:sp>
        <p:nvSpPr>
          <p:cNvPr id="3" name="Date Placeholder 2"/>
          <p:cNvSpPr>
            <a:spLocks noGrp="1"/>
          </p:cNvSpPr>
          <p:nvPr>
            <p:ph type="dt" idx="1"/>
          </p:nvPr>
        </p:nvSpPr>
        <p:spPr>
          <a:xfrm>
            <a:off x="3970338" y="0"/>
            <a:ext cx="3038475" cy="463550"/>
          </a:xfrm>
          <a:prstGeom prst="rect">
            <a:avLst/>
          </a:prstGeom>
        </p:spPr>
        <p:txBody>
          <a:bodyPr vert="horz" lIns="93175" tIns="46587" rIns="93175" bIns="46587" rtlCol="0"/>
          <a:lstStyle>
            <a:lvl1pPr algn="r" fontAlgn="auto">
              <a:spcBef>
                <a:spcPts val="0"/>
              </a:spcBef>
              <a:spcAft>
                <a:spcPts val="0"/>
              </a:spcAft>
              <a:defRPr sz="1200">
                <a:latin typeface="+mn-lt"/>
                <a:cs typeface="+mn-cs"/>
              </a:defRPr>
            </a:lvl1pPr>
          </a:lstStyle>
          <a:p>
            <a:pPr>
              <a:defRPr/>
            </a:pPr>
            <a:fld id="{9CF4A2D4-943A-4B1C-9013-9F22B5005060}" type="datetimeFigureOut">
              <a:rPr lang="en-US"/>
              <a:pPr>
                <a:defRPr/>
              </a:pPr>
              <a:t>5/6/2020</a:t>
            </a:fld>
            <a:endParaRPr lang="en-US" dirty="0"/>
          </a:p>
        </p:txBody>
      </p:sp>
      <p:sp>
        <p:nvSpPr>
          <p:cNvPr id="4" name="Slide Image Placeholder 3"/>
          <p:cNvSpPr>
            <a:spLocks noGrp="1" noRot="1" noChangeAspect="1"/>
          </p:cNvSpPr>
          <p:nvPr>
            <p:ph type="sldImg" idx="2"/>
          </p:nvPr>
        </p:nvSpPr>
        <p:spPr>
          <a:xfrm>
            <a:off x="409575" y="696913"/>
            <a:ext cx="6191250" cy="3486150"/>
          </a:xfrm>
          <a:prstGeom prst="rect">
            <a:avLst/>
          </a:prstGeom>
          <a:noFill/>
          <a:ln w="12700">
            <a:solidFill>
              <a:prstClr val="black"/>
            </a:solidFill>
          </a:ln>
        </p:spPr>
        <p:txBody>
          <a:bodyPr vert="horz" lIns="93175" tIns="46587" rIns="93175" bIns="46587" rtlCol="0" anchor="ctr"/>
          <a:lstStyle/>
          <a:p>
            <a:pPr lvl="0"/>
            <a:endParaRPr lang="en-US" noProof="0" dirty="0"/>
          </a:p>
        </p:txBody>
      </p:sp>
      <p:sp>
        <p:nvSpPr>
          <p:cNvPr id="5" name="Notes Placeholder 4"/>
          <p:cNvSpPr>
            <a:spLocks noGrp="1"/>
          </p:cNvSpPr>
          <p:nvPr>
            <p:ph type="body" sz="quarter" idx="3"/>
          </p:nvPr>
        </p:nvSpPr>
        <p:spPr>
          <a:xfrm>
            <a:off x="701675" y="4416425"/>
            <a:ext cx="5607050" cy="4181475"/>
          </a:xfrm>
          <a:prstGeom prst="rect">
            <a:avLst/>
          </a:prstGeom>
        </p:spPr>
        <p:txBody>
          <a:bodyPr vert="horz" lIns="93175" tIns="46587" rIns="93175" bIns="46587"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31263"/>
            <a:ext cx="3038475" cy="463550"/>
          </a:xfrm>
          <a:prstGeom prst="rect">
            <a:avLst/>
          </a:prstGeom>
        </p:spPr>
        <p:txBody>
          <a:bodyPr vert="horz" lIns="93175" tIns="46587" rIns="93175" bIns="46587" rtlCol="0" anchor="b"/>
          <a:lstStyle>
            <a:lvl1pPr algn="l" fontAlgn="auto">
              <a:spcBef>
                <a:spcPts val="0"/>
              </a:spcBef>
              <a:spcAft>
                <a:spcPts val="0"/>
              </a:spcAft>
              <a:defRPr sz="1200">
                <a:latin typeface="+mn-lt"/>
                <a:cs typeface="+mn-cs"/>
              </a:defRPr>
            </a:lvl1pPr>
          </a:lstStyle>
          <a:p>
            <a:pPr>
              <a:defRPr/>
            </a:pPr>
            <a:endParaRPr lang="en-US" dirty="0"/>
          </a:p>
        </p:txBody>
      </p:sp>
      <p:sp>
        <p:nvSpPr>
          <p:cNvPr id="7" name="Slide Number Placeholder 6"/>
          <p:cNvSpPr>
            <a:spLocks noGrp="1"/>
          </p:cNvSpPr>
          <p:nvPr>
            <p:ph type="sldNum" sz="quarter" idx="5"/>
          </p:nvPr>
        </p:nvSpPr>
        <p:spPr>
          <a:xfrm>
            <a:off x="3970338" y="8831263"/>
            <a:ext cx="3038475" cy="463550"/>
          </a:xfrm>
          <a:prstGeom prst="rect">
            <a:avLst/>
          </a:prstGeom>
        </p:spPr>
        <p:txBody>
          <a:bodyPr vert="horz" lIns="93175" tIns="46587" rIns="93175" bIns="46587" rtlCol="0" anchor="b"/>
          <a:lstStyle>
            <a:lvl1pPr algn="r" fontAlgn="auto">
              <a:spcBef>
                <a:spcPts val="0"/>
              </a:spcBef>
              <a:spcAft>
                <a:spcPts val="0"/>
              </a:spcAft>
              <a:defRPr sz="1200">
                <a:latin typeface="+mn-lt"/>
                <a:cs typeface="+mn-cs"/>
              </a:defRPr>
            </a:lvl1pPr>
          </a:lstStyle>
          <a:p>
            <a:pPr>
              <a:defRPr/>
            </a:pPr>
            <a:fld id="{DA158527-55D2-4491-A481-82DAFC91458B}" type="slidenum">
              <a:rPr lang="en-US"/>
              <a:pPr>
                <a:defRPr/>
              </a:pPr>
              <a:t>‹#›</a:t>
            </a:fld>
            <a:endParaRPr lang="en-US" dirty="0"/>
          </a:p>
        </p:txBody>
      </p:sp>
    </p:spTree>
    <p:extLst>
      <p:ext uri="{BB962C8B-B14F-4D97-AF65-F5344CB8AC3E}">
        <p14:creationId xmlns:p14="http://schemas.microsoft.com/office/powerpoint/2010/main" val="312003588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400" kern="1200">
        <a:solidFill>
          <a:schemeClr val="tx1"/>
        </a:solidFill>
        <a:latin typeface="+mn-lt"/>
        <a:ea typeface="+mn-ea"/>
        <a:cs typeface="+mn-cs"/>
      </a:defRPr>
    </a:lvl1pPr>
    <a:lvl2pPr marL="551246" algn="l" rtl="0" eaLnBrk="0" fontAlgn="base" hangingPunct="0">
      <a:spcBef>
        <a:spcPct val="30000"/>
      </a:spcBef>
      <a:spcAft>
        <a:spcPct val="0"/>
      </a:spcAft>
      <a:defRPr sz="1400" kern="1200">
        <a:solidFill>
          <a:schemeClr val="tx1"/>
        </a:solidFill>
        <a:latin typeface="+mn-lt"/>
        <a:ea typeface="+mn-ea"/>
        <a:cs typeface="+mn-cs"/>
      </a:defRPr>
    </a:lvl2pPr>
    <a:lvl3pPr marL="1102492" algn="l" rtl="0" eaLnBrk="0" fontAlgn="base" hangingPunct="0">
      <a:spcBef>
        <a:spcPct val="30000"/>
      </a:spcBef>
      <a:spcAft>
        <a:spcPct val="0"/>
      </a:spcAft>
      <a:defRPr sz="1400" kern="1200">
        <a:solidFill>
          <a:schemeClr val="tx1"/>
        </a:solidFill>
        <a:latin typeface="+mn-lt"/>
        <a:ea typeface="+mn-ea"/>
        <a:cs typeface="+mn-cs"/>
      </a:defRPr>
    </a:lvl3pPr>
    <a:lvl4pPr marL="1653738" algn="l" rtl="0" eaLnBrk="0" fontAlgn="base" hangingPunct="0">
      <a:spcBef>
        <a:spcPct val="30000"/>
      </a:spcBef>
      <a:spcAft>
        <a:spcPct val="0"/>
      </a:spcAft>
      <a:defRPr sz="1400" kern="1200">
        <a:solidFill>
          <a:schemeClr val="tx1"/>
        </a:solidFill>
        <a:latin typeface="+mn-lt"/>
        <a:ea typeface="+mn-ea"/>
        <a:cs typeface="+mn-cs"/>
      </a:defRPr>
    </a:lvl4pPr>
    <a:lvl5pPr marL="2204984" algn="l" rtl="0" eaLnBrk="0" fontAlgn="base" hangingPunct="0">
      <a:spcBef>
        <a:spcPct val="30000"/>
      </a:spcBef>
      <a:spcAft>
        <a:spcPct val="0"/>
      </a:spcAft>
      <a:defRPr sz="1400" kern="1200">
        <a:solidFill>
          <a:schemeClr val="tx1"/>
        </a:solidFill>
        <a:latin typeface="+mn-lt"/>
        <a:ea typeface="+mn-ea"/>
        <a:cs typeface="+mn-cs"/>
      </a:defRPr>
    </a:lvl5pPr>
    <a:lvl6pPr marL="2756230" algn="l" defTabSz="1102492" rtl="0" eaLnBrk="1" latinLnBrk="0" hangingPunct="1">
      <a:defRPr sz="1400" kern="1200">
        <a:solidFill>
          <a:schemeClr val="tx1"/>
        </a:solidFill>
        <a:latin typeface="+mn-lt"/>
        <a:ea typeface="+mn-ea"/>
        <a:cs typeface="+mn-cs"/>
      </a:defRPr>
    </a:lvl6pPr>
    <a:lvl7pPr marL="3307476" algn="l" defTabSz="1102492" rtl="0" eaLnBrk="1" latinLnBrk="0" hangingPunct="1">
      <a:defRPr sz="1400" kern="1200">
        <a:solidFill>
          <a:schemeClr val="tx1"/>
        </a:solidFill>
        <a:latin typeface="+mn-lt"/>
        <a:ea typeface="+mn-ea"/>
        <a:cs typeface="+mn-cs"/>
      </a:defRPr>
    </a:lvl7pPr>
    <a:lvl8pPr marL="3858722" algn="l" defTabSz="1102492" rtl="0" eaLnBrk="1" latinLnBrk="0" hangingPunct="1">
      <a:defRPr sz="1400" kern="1200">
        <a:solidFill>
          <a:schemeClr val="tx1"/>
        </a:solidFill>
        <a:latin typeface="+mn-lt"/>
        <a:ea typeface="+mn-ea"/>
        <a:cs typeface="+mn-cs"/>
      </a:defRPr>
    </a:lvl8pPr>
    <a:lvl9pPr marL="4409968" algn="l" defTabSz="1102492"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geico.visualstudio.com/IT%20Sales/_queries/folder/4b3a0f0a-06a3-4d3c-878b-922f3bffa12a/" TargetMode="External"/><Relationship Id="rId2" Type="http://schemas.openxmlformats.org/officeDocument/2006/relationships/slide" Target="../slides/slide14.xml"/><Relationship Id="rId1" Type="http://schemas.openxmlformats.org/officeDocument/2006/relationships/notesMaster" Target="../notesMasters/notesMaster1.xml"/><Relationship Id="rId5" Type="http://schemas.openxmlformats.org/officeDocument/2006/relationships/hyperlink" Target="https://geico.visualstudio.com/SalesAPI/_queries/folder/7d5605a8-11be-48da-8cdd-96aa04a1e486/" TargetMode="External"/><Relationship Id="rId4" Type="http://schemas.openxmlformats.org/officeDocument/2006/relationships/hyperlink" Target="https://geico365.sharepoint.com/sites/MSI_Testing/Shared%20Documents1/Forms/AllItems.aspx?newTargetListUrl=/sites/MSI_Testing/Shared%20Documents1&amp;viewpath=/sites/MSI_Testing/Shared%20Documents1/Forms/AllItems.aspx&amp;viewid=ab225298-6010-4b08-94bf-b1952437ddd4&amp;id=/sites/MSI_Testing/Shared%20Documents1/ITNB/2020_Metrics/Prod%20Data_Sprint%20wise"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geico.visualstudio.com/IT%20Sales/_queries/folder/4b3a0f0a-06a3-4d3c-878b-922f3bffa12a/"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s://geico365.sharepoint.com/sites/MSI_Testing/Shared%20Documents1/Forms/AllItems.aspx?newTargetListUrl=/sites/MSI_Testing/Shared%20Documents1&amp;viewpath=/sites/MSI_Testing/Shared%20Documents1/Forms/AllItems.aspx&amp;viewid=ab225298-6010-4b08-94bf-b1952437ddd4&amp;id=/sites/MSI_Testing/Shared%20Documents1/ITNB/2020_Metrics/Prod%20Data_Sprint%20wis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A158527-55D2-4491-A481-82DAFC91458B}" type="slidenum">
              <a:rPr lang="en-US" smtClean="0"/>
              <a:pPr>
                <a:defRPr/>
              </a:pPr>
              <a:t>2</a:t>
            </a:fld>
            <a:endParaRPr lang="en-US" dirty="0"/>
          </a:p>
        </p:txBody>
      </p:sp>
    </p:spTree>
    <p:extLst>
      <p:ext uri="{BB962C8B-B14F-4D97-AF65-F5344CB8AC3E}">
        <p14:creationId xmlns:p14="http://schemas.microsoft.com/office/powerpoint/2010/main" val="17603384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32500" lnSpcReduction="20000"/>
          </a:bodyPr>
          <a:lstStyle/>
          <a:p>
            <a:pPr rtl="0"/>
            <a:r>
              <a:rPr lang="en-US" sz="1200" b="1" i="0" u="none" strike="noStrike" kern="1200" baseline="0" dirty="0">
                <a:solidFill>
                  <a:schemeClr val="tx1"/>
                </a:solidFill>
                <a:latin typeface="Arial" panose="020B0604020202020204" pitchFamily="34" charset="0"/>
                <a:ea typeface="+mn-ea"/>
                <a:cs typeface="+mn-cs"/>
              </a:rPr>
              <a:t>Sales ADO Path:</a:t>
            </a:r>
            <a:r>
              <a:rPr lang="en-US" sz="1200" b="0" i="0" u="none" strike="noStrike" kern="1200" baseline="0" dirty="0">
                <a:solidFill>
                  <a:schemeClr val="tx1"/>
                </a:solidFill>
                <a:latin typeface="Arial" panose="020B0604020202020204" pitchFamily="34" charset="0"/>
                <a:ea typeface="+mn-ea"/>
                <a:cs typeface="+mn-cs"/>
              </a:rPr>
              <a:t> </a:t>
            </a:r>
            <a:r>
              <a:rPr lang="en-US" sz="1200" b="0" i="0" u="sng" strike="noStrike" kern="1200" baseline="0" dirty="0">
                <a:solidFill>
                  <a:schemeClr val="tx1"/>
                </a:solidFill>
                <a:latin typeface="Arial" panose="020B0604020202020204" pitchFamily="34" charset="0"/>
                <a:ea typeface="+mn-ea"/>
                <a:cs typeface="+mn-cs"/>
                <a:hlinkClick r:id="rId3"/>
              </a:rPr>
              <a:t>https://geico.visualstudio.com/IT%20Sales/_queries/folder/4b3a0f0a-06a3-4d3c-878b-922f3bffa12a/</a:t>
            </a:r>
            <a:endParaRPr lang="en-US" sz="1200" b="0" i="0" u="none" strike="noStrike" kern="1200" baseline="0" dirty="0">
              <a:solidFill>
                <a:schemeClr val="tx1"/>
              </a:solidFill>
              <a:latin typeface="Arial" panose="020B0604020202020204" pitchFamily="34" charset="0"/>
              <a:ea typeface="+mn-ea"/>
              <a:cs typeface="+mn-cs"/>
              <a:hlinkClick r:id="rId3"/>
            </a:endParaRPr>
          </a:p>
          <a:p>
            <a:pPr rtl="0"/>
            <a:r>
              <a:rPr lang="en-US" sz="1200" b="1" i="0" u="none" strike="noStrike" kern="1200" baseline="0" dirty="0">
                <a:solidFill>
                  <a:schemeClr val="tx1"/>
                </a:solidFill>
                <a:latin typeface="Arial" panose="020B0604020202020204" pitchFamily="34" charset="0"/>
                <a:ea typeface="+mn-ea"/>
                <a:cs typeface="+mn-cs"/>
              </a:rPr>
              <a:t>SAPI ADO Path:</a:t>
            </a:r>
            <a:r>
              <a:rPr lang="en-US" sz="1200" b="0" i="0" u="none" strike="noStrike" kern="1200" baseline="0" dirty="0">
                <a:solidFill>
                  <a:schemeClr val="tx1"/>
                </a:solidFill>
                <a:latin typeface="Arial" panose="020B0604020202020204" pitchFamily="34" charset="0"/>
                <a:ea typeface="+mn-ea"/>
                <a:cs typeface="+mn-cs"/>
              </a:rPr>
              <a:t> </a:t>
            </a:r>
            <a:r>
              <a:rPr lang="en-US" sz="1200" b="0" i="0" u="sng" strike="noStrike" kern="1200" baseline="0" dirty="0">
                <a:solidFill>
                  <a:schemeClr val="tx1"/>
                </a:solidFill>
                <a:latin typeface="Arial" panose="020B0604020202020204" pitchFamily="34" charset="0"/>
                <a:ea typeface="+mn-ea"/>
                <a:cs typeface="+mn-cs"/>
                <a:hlinkClick r:id=""/>
              </a:rPr>
              <a:t>https://geico.visualstudio.com/SalesAPI/_queries/folder/7d5605a8-11be-48da-8cdd-96aa04a1e486/</a:t>
            </a:r>
          </a:p>
          <a:p>
            <a:pPr rtl="0"/>
            <a:endParaRPr lang="en-US" sz="1200" b="0" i="0" u="sng" strike="noStrike" kern="1200" baseline="0" dirty="0">
              <a:solidFill>
                <a:schemeClr val="tx1"/>
              </a:solidFill>
              <a:latin typeface="Arial" panose="020B0604020202020204" pitchFamily="34" charset="0"/>
              <a:ea typeface="+mn-ea"/>
              <a:cs typeface="+mn-cs"/>
              <a:hlinkClick r:id=""/>
            </a:endParaRPr>
          </a:p>
          <a:p>
            <a:pPr rtl="0"/>
            <a:r>
              <a:rPr lang="en-US" sz="1200" b="1" i="0" u="none" strike="noStrike" kern="1200" baseline="0" dirty="0">
                <a:solidFill>
                  <a:schemeClr val="tx1"/>
                </a:solidFill>
                <a:latin typeface="Arial" panose="020B0604020202020204" pitchFamily="34" charset="0"/>
                <a:ea typeface="+mn-ea"/>
                <a:cs typeface="+mn-cs"/>
              </a:rPr>
              <a:t>Share Point Path For Raw Data and Consolidated Date:</a:t>
            </a:r>
            <a:r>
              <a:rPr lang="en-US" sz="1200" b="0" i="0" u="none" strike="noStrike" kern="1200" baseline="0" dirty="0">
                <a:solidFill>
                  <a:schemeClr val="tx1"/>
                </a:solidFill>
                <a:latin typeface="Arial" panose="020B0604020202020204" pitchFamily="34" charset="0"/>
                <a:ea typeface="+mn-ea"/>
                <a:cs typeface="+mn-cs"/>
              </a:rPr>
              <a:t>  </a:t>
            </a:r>
            <a:r>
              <a:rPr lang="en-US" sz="1200" b="0" i="0" u="sng" strike="noStrike" kern="1200" baseline="0" dirty="0">
                <a:solidFill>
                  <a:schemeClr val="tx1"/>
                </a:solidFill>
                <a:latin typeface="Arial" panose="020B0604020202020204" pitchFamily="34" charset="0"/>
                <a:ea typeface="+mn-ea"/>
                <a:cs typeface="+mn-cs"/>
                <a:hlinkClick r:id="rId4"/>
              </a:rPr>
              <a:t>https://geico365.sharepoint.com/sites/MSI_Testing/Shared%20Documents1/Forms/AllItems.aspx?newTargetListUrl=%2Fsites%2FMSI%5FTesting%2FShared%20Documents1&amp;viewpath=%2Fsites%2FMSI%5FTesting%2FShared%20Documents1%2FForms%2FAllItems%2Easpx&amp;viewid=ab225298%2D6010%2D4b08%2D94bf%2Db1952437ddd4&amp;id=%2Fsites%2FMSI%5FTesting%2FShared%20Documents1%2FITNB%2F2020%5FMetrics%2FProd%20Data%5FSprint%20wise</a:t>
            </a:r>
            <a:endParaRPr lang="en-US" sz="1200" b="0" i="0" u="none" strike="noStrike" kern="1200" baseline="0" dirty="0">
              <a:solidFill>
                <a:schemeClr val="tx1"/>
              </a:solidFill>
              <a:latin typeface="Arial" panose="020B0604020202020204" pitchFamily="34" charset="0"/>
              <a:ea typeface="+mn-ea"/>
              <a:cs typeface="+mn-cs"/>
              <a:hlinkClick r:id="rId4"/>
            </a:endParaRPr>
          </a:p>
          <a:p>
            <a:pPr rtl="0"/>
            <a:endParaRPr lang="en-US" sz="1200" b="0"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Consolidated Data Sheet Name:</a:t>
            </a:r>
            <a:r>
              <a:rPr lang="en-US" sz="1200" b="0" i="0" u="none" strike="noStrike" kern="1200" baseline="0" dirty="0">
                <a:solidFill>
                  <a:schemeClr val="tx1"/>
                </a:solidFill>
                <a:latin typeface="Arial" panose="020B0604020202020204" pitchFamily="34" charset="0"/>
                <a:ea typeface="+mn-ea"/>
                <a:cs typeface="+mn-cs"/>
              </a:rPr>
              <a:t> ITNB_SalesAndSAPI_ProdData_Sprint14_15_16.xlsx</a:t>
            </a:r>
          </a:p>
          <a:p>
            <a:pPr rtl="0"/>
            <a:endParaRPr lang="en-US" sz="1200" b="0" i="0" u="none" strike="noStrike" kern="1200" baseline="0" dirty="0">
              <a:solidFill>
                <a:schemeClr val="tx1"/>
              </a:solidFill>
              <a:latin typeface="Arial" panose="020B0604020202020204" pitchFamily="34" charset="0"/>
              <a:ea typeface="+mn-ea"/>
              <a:cs typeface="+mn-cs"/>
            </a:endParaRPr>
          </a:p>
          <a:p>
            <a:pPr rtl="0"/>
            <a:endParaRPr lang="en-US" sz="1200" b="0" i="0" u="sng" strike="noStrike" kern="1200" baseline="0" dirty="0">
              <a:solidFill>
                <a:schemeClr val="tx1"/>
              </a:solidFill>
              <a:latin typeface="Arial" panose="020B0604020202020204" pitchFamily="34" charset="0"/>
              <a:ea typeface="+mn-ea"/>
              <a:cs typeface="+mn-cs"/>
              <a:hlinkClick r:id="rId5"/>
            </a:endParaRPr>
          </a:p>
          <a:p>
            <a:pPr algn="ctr" rtl="0"/>
            <a:endParaRPr lang="en-US" sz="1200" b="1" i="0" u="none" strike="noStrike" kern="1200" baseline="0" dirty="0">
              <a:solidFill>
                <a:schemeClr val="tx1"/>
              </a:solidFill>
              <a:latin typeface="Arial" panose="020B0604020202020204" pitchFamily="34" charset="0"/>
              <a:ea typeface="+mn-ea"/>
              <a:cs typeface="+mn-cs"/>
            </a:endParaRPr>
          </a:p>
          <a:p>
            <a:pPr algn="ctr" rtl="0"/>
            <a:r>
              <a:rPr lang="en-US" sz="1200" b="1" i="0" u="sng" strike="noStrike" kern="1200" baseline="0" dirty="0">
                <a:solidFill>
                  <a:schemeClr val="tx1"/>
                </a:solidFill>
                <a:latin typeface="Arial" panose="020B0604020202020204" pitchFamily="34" charset="0"/>
                <a:ea typeface="+mn-ea"/>
                <a:cs typeface="+mn-cs"/>
              </a:rPr>
              <a:t>RCA Comments for Testing Miss Defects:</a:t>
            </a:r>
          </a:p>
          <a:p>
            <a:pPr rtl="0"/>
            <a:endParaRPr lang="en-US" sz="1200" b="1"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1. B2061626: Bundle: Recalled Bundled Quote and Edit Details then Auto Only path is selected  is being sold with MLIN discount in Error </a:t>
            </a:r>
          </a:p>
          <a:p>
            <a:pPr rtl="0"/>
            <a:endParaRPr lang="en-US" sz="1200" b="1"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RCA Comments: </a:t>
            </a:r>
            <a:r>
              <a:rPr lang="en-US" sz="1200" b="0" i="1" u="none" strike="noStrike" kern="1200" baseline="0" dirty="0">
                <a:solidFill>
                  <a:schemeClr val="tx1"/>
                </a:solidFill>
                <a:latin typeface="Arial" panose="020B0604020202020204" pitchFamily="34" charset="0"/>
                <a:ea typeface="+mn-ea"/>
                <a:cs typeface="+mn-cs"/>
              </a:rPr>
              <a:t>The recall cases for bundle were not extensively testing when recall functionality was implemented. We are </a:t>
            </a:r>
            <a:r>
              <a:rPr lang="en-US" sz="1200" b="0" i="1" u="none" strike="noStrike" kern="1200" baseline="0" dirty="0" err="1">
                <a:solidFill>
                  <a:schemeClr val="tx1"/>
                </a:solidFill>
                <a:latin typeface="Arial" panose="020B0604020202020204" pitchFamily="34" charset="0"/>
                <a:ea typeface="+mn-ea"/>
                <a:cs typeface="+mn-cs"/>
              </a:rPr>
              <a:t>openeing</a:t>
            </a:r>
            <a:r>
              <a:rPr lang="en-US" sz="1200" b="0" i="1" u="none" strike="noStrike" kern="1200" baseline="0" dirty="0">
                <a:solidFill>
                  <a:schemeClr val="tx1"/>
                </a:solidFill>
                <a:latin typeface="Arial" panose="020B0604020202020204" pitchFamily="34" charset="0"/>
                <a:ea typeface="+mn-ea"/>
                <a:cs typeface="+mn-cs"/>
              </a:rPr>
              <a:t> bugs as a part of </a:t>
            </a:r>
            <a:r>
              <a:rPr lang="en-US" sz="1200" b="0" i="1" u="none" strike="noStrike" kern="1200" baseline="0" dirty="0" err="1">
                <a:solidFill>
                  <a:schemeClr val="tx1"/>
                </a:solidFill>
                <a:latin typeface="Arial" panose="020B0604020202020204" pitchFamily="34" charset="0"/>
                <a:ea typeface="+mn-ea"/>
                <a:cs typeface="+mn-cs"/>
              </a:rPr>
              <a:t>adhoc</a:t>
            </a:r>
            <a:r>
              <a:rPr lang="en-US" sz="1200" b="0" i="1" u="none" strike="noStrike" kern="1200" baseline="0" dirty="0">
                <a:solidFill>
                  <a:schemeClr val="tx1"/>
                </a:solidFill>
                <a:latin typeface="Arial" panose="020B0604020202020204" pitchFamily="34" charset="0"/>
                <a:ea typeface="+mn-ea"/>
                <a:cs typeface="+mn-cs"/>
              </a:rPr>
              <a:t> testing as already the code is in production and these are opened as a part of the rollout testing for bundle.</a:t>
            </a:r>
          </a:p>
          <a:p>
            <a:pPr rtl="0"/>
            <a:endParaRPr lang="en-US" sz="1200" b="0" i="1"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2. B2343296: "Is this the correct Billing address?" is not displayed in long form in payment page</a:t>
            </a:r>
          </a:p>
          <a:p>
            <a:pPr rtl="0"/>
            <a:endParaRPr lang="en-US" sz="1200" b="1"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RCA Comments: </a:t>
            </a:r>
            <a:r>
              <a:rPr lang="en-US" sz="1200" b="0" i="1" u="none" strike="noStrike" kern="1200" baseline="0" dirty="0">
                <a:solidFill>
                  <a:schemeClr val="tx1"/>
                </a:solidFill>
                <a:latin typeface="Arial" panose="020B0604020202020204" pitchFamily="34" charset="0"/>
                <a:ea typeface="+mn-ea"/>
                <a:cs typeface="+mn-cs"/>
              </a:rPr>
              <a:t>The field name is not displayed only in long form view and the working fine regular navigational flow. System displays long form view only when a policy level error is returned from the system. </a:t>
            </a:r>
          </a:p>
          <a:p>
            <a:pPr rtl="0"/>
            <a:endParaRPr lang="en-US" sz="1200" b="1"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3. B2194950: ANBA-Getting </a:t>
            </a:r>
            <a:r>
              <a:rPr lang="en-US" sz="1200" b="1" i="0" u="none" strike="noStrike" kern="1200" baseline="0" dirty="0" err="1">
                <a:solidFill>
                  <a:schemeClr val="tx1"/>
                </a:solidFill>
                <a:latin typeface="Arial" panose="020B0604020202020204" pitchFamily="34" charset="0"/>
                <a:ea typeface="+mn-ea"/>
                <a:cs typeface="+mn-cs"/>
              </a:rPr>
              <a:t>Hardstop</a:t>
            </a:r>
            <a:r>
              <a:rPr lang="en-US" sz="1200" b="1" i="0" u="none" strike="noStrike" kern="1200" baseline="0" dirty="0">
                <a:solidFill>
                  <a:schemeClr val="tx1"/>
                </a:solidFill>
                <a:latin typeface="Arial" panose="020B0604020202020204" pitchFamily="34" charset="0"/>
                <a:ea typeface="+mn-ea"/>
                <a:cs typeface="+mn-cs"/>
              </a:rPr>
              <a:t> message- Bad request in Premium Adjustment Page</a:t>
            </a:r>
          </a:p>
          <a:p>
            <a:pPr rtl="0"/>
            <a:endParaRPr lang="en-US" sz="1200" b="1"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RCA Comments: </a:t>
            </a:r>
            <a:r>
              <a:rPr lang="en-US" sz="1200" b="0" i="1" u="none" strike="noStrike" kern="1200" baseline="0" dirty="0">
                <a:solidFill>
                  <a:schemeClr val="tx1"/>
                </a:solidFill>
                <a:latin typeface="Arial" panose="020B0604020202020204" pitchFamily="34" charset="0"/>
                <a:ea typeface="+mn-ea"/>
                <a:cs typeface="+mn-cs"/>
              </a:rPr>
              <a:t>This is an testing miss and corner case as we are getting this issue only for MI state and we have cases in the regression suite but with other than MI</a:t>
            </a:r>
          </a:p>
          <a:p>
            <a:pPr rtl="0"/>
            <a:endParaRPr lang="en-US" sz="1200" b="1"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4. B2341952: Third Party Payer (Alternate Payer) - Mailing Address not being asked correctly</a:t>
            </a:r>
          </a:p>
          <a:p>
            <a:pPr rtl="0"/>
            <a:endParaRPr lang="en-US" sz="1200" b="1"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RCA Comments: </a:t>
            </a:r>
            <a:r>
              <a:rPr lang="en-US" sz="1200" b="0" i="1" u="none" strike="noStrike" kern="1200" baseline="0" dirty="0">
                <a:solidFill>
                  <a:schemeClr val="tx1"/>
                </a:solidFill>
                <a:latin typeface="Arial" panose="020B0604020202020204" pitchFamily="34" charset="0"/>
                <a:ea typeface="+mn-ea"/>
                <a:cs typeface="+mn-cs"/>
              </a:rPr>
              <a:t>This is an testing miss and corner case as we are getting this issue only select Other option in payments page Whose account will be used for the payment and we have cases in the regression suite but with NIN/SIN/Add Driver selection.</a:t>
            </a:r>
          </a:p>
          <a:p>
            <a:pPr rtl="0"/>
            <a:endParaRPr lang="en-US" sz="1200" b="1"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5. B2314492: B: "Bad Request" Notice When Recalling SCAI to ASA</a:t>
            </a:r>
          </a:p>
          <a:p>
            <a:pPr rtl="0"/>
            <a:endParaRPr lang="en-US" sz="1200" b="1"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RCA Comments: </a:t>
            </a:r>
            <a:r>
              <a:rPr lang="en-US" sz="1200" b="0" i="1" u="none" strike="noStrike" kern="1200" baseline="0" dirty="0">
                <a:solidFill>
                  <a:schemeClr val="tx1"/>
                </a:solidFill>
                <a:latin typeface="Arial" panose="020B0604020202020204" pitchFamily="34" charset="0"/>
                <a:ea typeface="+mn-ea"/>
                <a:cs typeface="+mn-cs"/>
              </a:rPr>
              <a:t>This issue is </a:t>
            </a:r>
            <a:r>
              <a:rPr lang="en-US" sz="1200" b="0" i="1" u="none" strike="noStrike" kern="1200" baseline="0" dirty="0" err="1">
                <a:solidFill>
                  <a:schemeClr val="tx1"/>
                </a:solidFill>
                <a:latin typeface="Arial" panose="020B0604020202020204" pitchFamily="34" charset="0"/>
                <a:ea typeface="+mn-ea"/>
                <a:cs typeface="+mn-cs"/>
              </a:rPr>
              <a:t>speific</a:t>
            </a:r>
            <a:r>
              <a:rPr lang="en-US" sz="1200" b="0" i="1" u="none" strike="noStrike" kern="1200" baseline="0" dirty="0">
                <a:solidFill>
                  <a:schemeClr val="tx1"/>
                </a:solidFill>
                <a:latin typeface="Arial" panose="020B0604020202020204" pitchFamily="34" charset="0"/>
                <a:ea typeface="+mn-ea"/>
                <a:cs typeface="+mn-cs"/>
              </a:rPr>
              <a:t> to ASA recall related to MAC case and which return unverified comp losses with description selection as "vandalism/ malicious mischief"(Damage Amount is not passed to ASA). We do have MAC ASA Recall scenarios in state roll out testing which returned unverified comp losses but don't have this specific MAC scenario in our ASA Recall testing with description selection as "vandalism/ malicious mischief". This is specific to data dependency.</a:t>
            </a:r>
          </a:p>
          <a:p>
            <a:pPr rtl="0"/>
            <a:endParaRPr lang="en-US" sz="1200" b="1"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6. B:2353379: PROD / ASA Error when changing a policy from standard to basic policy in NJ (GI-09)</a:t>
            </a:r>
          </a:p>
          <a:p>
            <a:pPr rtl="0"/>
            <a:endParaRPr lang="en-US" sz="1200" b="1" i="0" u="none" strike="noStrike" kern="1200" baseline="0" dirty="0">
              <a:solidFill>
                <a:schemeClr val="tx1"/>
              </a:solidFill>
              <a:latin typeface="Arial" panose="020B0604020202020204" pitchFamily="34" charset="0"/>
              <a:ea typeface="+mn-ea"/>
              <a:cs typeface="+mn-cs"/>
            </a:endParaRPr>
          </a:p>
          <a:p>
            <a:pPr rtl="0"/>
            <a:r>
              <a:rPr lang="en-US" sz="1200" b="1" i="0" u="none" strike="noStrike" kern="1200" baseline="0" dirty="0">
                <a:solidFill>
                  <a:schemeClr val="tx1"/>
                </a:solidFill>
                <a:latin typeface="Arial" panose="020B0604020202020204" pitchFamily="34" charset="0"/>
                <a:ea typeface="+mn-ea"/>
                <a:cs typeface="+mn-cs"/>
              </a:rPr>
              <a:t>RCA Comments: </a:t>
            </a:r>
            <a:r>
              <a:rPr lang="en-US" sz="1200" b="0" i="1" u="none" strike="noStrike" kern="1200" baseline="0" dirty="0">
                <a:solidFill>
                  <a:schemeClr val="tx1"/>
                </a:solidFill>
                <a:latin typeface="Arial" panose="020B0604020202020204" pitchFamily="34" charset="0"/>
                <a:ea typeface="+mn-ea"/>
                <a:cs typeface="+mn-cs"/>
              </a:rPr>
              <a:t>For this jury case we are getting issue only when we overriding with GI and any code not specifically with 09.</a:t>
            </a:r>
          </a:p>
          <a:p>
            <a:pPr rtl="0"/>
            <a:r>
              <a:rPr lang="en-US" sz="1200" b="0" i="1" u="none" strike="noStrike" kern="1200" baseline="0" dirty="0">
                <a:solidFill>
                  <a:schemeClr val="tx1"/>
                </a:solidFill>
                <a:latin typeface="Arial" panose="020B0604020202020204" pitchFamily="34" charset="0"/>
                <a:ea typeface="+mn-ea"/>
                <a:cs typeface="+mn-cs"/>
              </a:rPr>
              <a:t>we have case in the regression suite but with Other than GI and 09 for NC State</a:t>
            </a:r>
          </a:p>
          <a:p>
            <a:pPr rtl="0"/>
            <a:endParaRPr lang="en-US" sz="1200" b="0" i="0" u="sng" strike="noStrike" kern="1200" baseline="0" dirty="0">
              <a:solidFill>
                <a:schemeClr val="tx1"/>
              </a:solidFill>
              <a:latin typeface="Arial" panose="020B0604020202020204" pitchFamily="34" charset="0"/>
              <a:ea typeface="+mn-ea"/>
              <a:cs typeface="+mn-cs"/>
              <a:hlinkClick r:id="rId5"/>
            </a:endParaRPr>
          </a:p>
          <a:p>
            <a:pPr rtl="0"/>
            <a:r>
              <a:rPr lang="en-US" sz="1200" b="1" i="0" u="none" strike="noStrike" kern="1200" baseline="0" dirty="0">
                <a:solidFill>
                  <a:schemeClr val="tx1"/>
                </a:solidFill>
                <a:latin typeface="Arial" panose="020B0604020202020204" pitchFamily="34" charset="0"/>
                <a:ea typeface="+mn-ea"/>
                <a:cs typeface="+mn-cs"/>
                <a:hlinkClick r:id="rId5"/>
              </a:rPr>
              <a:t>7. B2237381:</a:t>
            </a:r>
            <a:r>
              <a:rPr lang="en-US" sz="1200" b="0" i="0" u="sng" strike="noStrike" kern="1200" baseline="0" dirty="0">
                <a:solidFill>
                  <a:schemeClr val="tx1"/>
                </a:solidFill>
                <a:latin typeface="Arial" panose="020B0604020202020204" pitchFamily="34" charset="0"/>
                <a:ea typeface="+mn-ea"/>
                <a:cs typeface="+mn-cs"/>
                <a:hlinkClick r:id=""/>
              </a:rPr>
              <a:t> PROD (ANBC only): Text number entered for 'Access your ID Cards by GEICO Mobile APP' is wiped out upon back navigation </a:t>
            </a:r>
          </a:p>
          <a:p>
            <a:pPr rtl="0"/>
            <a:endParaRPr lang="en-US" sz="1200" b="0" i="0" u="sng" strike="noStrike" kern="1200" baseline="0" dirty="0">
              <a:solidFill>
                <a:schemeClr val="tx1"/>
              </a:solidFill>
              <a:latin typeface="Arial" panose="020B0604020202020204" pitchFamily="34" charset="0"/>
              <a:ea typeface="+mn-ea"/>
              <a:cs typeface="+mn-cs"/>
              <a:hlinkClick r:id=""/>
            </a:endParaRPr>
          </a:p>
          <a:p>
            <a:pPr rtl="0"/>
            <a:r>
              <a:rPr lang="en-US" sz="1200" b="1" i="0" u="none" strike="noStrike" kern="1200" baseline="0" dirty="0">
                <a:solidFill>
                  <a:schemeClr val="tx1"/>
                </a:solidFill>
                <a:latin typeface="Arial" panose="020B0604020202020204" pitchFamily="34" charset="0"/>
                <a:ea typeface="+mn-ea"/>
                <a:cs typeface="+mn-cs"/>
                <a:hlinkClick r:id="rId5"/>
              </a:rPr>
              <a:t>RCA Comments:</a:t>
            </a:r>
            <a:r>
              <a:rPr lang="en-US" sz="1200" b="0" i="0" u="sng" strike="noStrike" kern="1200" baseline="0" dirty="0">
                <a:solidFill>
                  <a:schemeClr val="tx1"/>
                </a:solidFill>
                <a:latin typeface="Arial" panose="020B0604020202020204" pitchFamily="34" charset="0"/>
                <a:ea typeface="+mn-ea"/>
                <a:cs typeface="+mn-cs"/>
                <a:hlinkClick r:id=""/>
              </a:rPr>
              <a:t> Text number entered for 'Access your ID Cards by GEICO Mobile APP' is wiped out upon back navigation even though checkbox remain checked. This is an corner case and we are getting this issue only when we do back navigation and that too if we select "Access your ID cards option in forward navigation. Straight case is working fine </a:t>
            </a:r>
          </a:p>
          <a:p>
            <a:pPr rtl="0"/>
            <a:endParaRPr lang="en-US" sz="1200" b="0" i="0" u="sng" strike="noStrike" kern="1200" baseline="0" dirty="0">
              <a:solidFill>
                <a:schemeClr val="tx1"/>
              </a:solidFill>
              <a:latin typeface="Arial" panose="020B0604020202020204" pitchFamily="34" charset="0"/>
              <a:ea typeface="+mn-ea"/>
              <a:cs typeface="+mn-cs"/>
              <a:hlinkClick r:id=""/>
            </a:endParaRPr>
          </a:p>
          <a:p>
            <a:pPr rtl="0"/>
            <a:r>
              <a:rPr lang="en-US" sz="1200" b="1" i="0" u="none" strike="noStrike" kern="1200" baseline="0" dirty="0">
                <a:solidFill>
                  <a:schemeClr val="tx1"/>
                </a:solidFill>
                <a:latin typeface="Arial" panose="020B0604020202020204" pitchFamily="34" charset="0"/>
                <a:ea typeface="+mn-ea"/>
                <a:cs typeface="+mn-cs"/>
                <a:hlinkClick r:id="rId5"/>
              </a:rPr>
              <a:t>8. B2318214:</a:t>
            </a:r>
            <a:r>
              <a:rPr lang="en-US" sz="1200" b="0" i="0" u="sng" strike="noStrike" kern="1200" baseline="0" dirty="0">
                <a:solidFill>
                  <a:schemeClr val="tx1"/>
                </a:solidFill>
                <a:latin typeface="Arial" panose="020B0604020202020204" pitchFamily="34" charset="0"/>
                <a:ea typeface="+mn-ea"/>
                <a:cs typeface="+mn-cs"/>
                <a:hlinkClick r:id="rId5"/>
              </a:rPr>
              <a:t> Prod (ANBC only)- </a:t>
            </a:r>
            <a:r>
              <a:rPr lang="en-US" sz="1200" b="0" i="0" u="sng" strike="noStrike" kern="1200" baseline="0" dirty="0" err="1">
                <a:solidFill>
                  <a:schemeClr val="tx1"/>
                </a:solidFill>
                <a:latin typeface="Arial" panose="020B0604020202020204" pitchFamily="34" charset="0"/>
                <a:ea typeface="+mn-ea"/>
                <a:cs typeface="+mn-cs"/>
                <a:hlinkClick r:id="rId5"/>
              </a:rPr>
              <a:t>DriveEasy</a:t>
            </a:r>
            <a:r>
              <a:rPr lang="en-US" sz="1200" b="0" i="0" u="sng" strike="noStrike" kern="1200" baseline="0" dirty="0">
                <a:solidFill>
                  <a:schemeClr val="tx1"/>
                </a:solidFill>
                <a:latin typeface="Arial" panose="020B0604020202020204" pitchFamily="34" charset="0"/>
                <a:ea typeface="+mn-ea"/>
                <a:cs typeface="+mn-cs"/>
                <a:hlinkClick r:id=""/>
              </a:rPr>
              <a:t> - UI Issue - Text Alert required audit incorrectly firing in back Navigation when changing from Drive Easy to Not Drive Easy</a:t>
            </a:r>
          </a:p>
          <a:p>
            <a:pPr rtl="0"/>
            <a:endParaRPr lang="en-US" sz="1200" b="0" i="0" u="sng" strike="noStrike" kern="1200" baseline="0" dirty="0">
              <a:solidFill>
                <a:schemeClr val="tx1"/>
              </a:solidFill>
              <a:latin typeface="Arial" panose="020B0604020202020204" pitchFamily="34" charset="0"/>
              <a:ea typeface="+mn-ea"/>
              <a:cs typeface="+mn-cs"/>
              <a:hlinkClick r:id=""/>
            </a:endParaRPr>
          </a:p>
          <a:p>
            <a:pPr rtl="0"/>
            <a:r>
              <a:rPr lang="en-US" sz="1200" b="1" i="0" u="none" strike="noStrike" kern="1200" baseline="0" dirty="0">
                <a:solidFill>
                  <a:schemeClr val="tx1"/>
                </a:solidFill>
                <a:latin typeface="Arial" panose="020B0604020202020204" pitchFamily="34" charset="0"/>
                <a:ea typeface="+mn-ea"/>
                <a:cs typeface="+mn-cs"/>
                <a:hlinkClick r:id="rId5"/>
              </a:rPr>
              <a:t>RCA Comments:</a:t>
            </a:r>
            <a:r>
              <a:rPr lang="en-US" sz="1200" b="0" i="0" u="sng" strike="noStrike" kern="1200" baseline="0" dirty="0">
                <a:solidFill>
                  <a:schemeClr val="tx1"/>
                </a:solidFill>
                <a:latin typeface="Arial" panose="020B0604020202020204" pitchFamily="34" charset="0"/>
                <a:ea typeface="+mn-ea"/>
                <a:cs typeface="+mn-cs"/>
                <a:hlinkClick r:id="rId5"/>
              </a:rPr>
              <a:t>  </a:t>
            </a:r>
            <a:r>
              <a:rPr lang="en-US" sz="1200" b="0" i="0" u="sng" strike="noStrike" kern="1200" baseline="0" dirty="0" err="1">
                <a:solidFill>
                  <a:schemeClr val="tx1"/>
                </a:solidFill>
                <a:latin typeface="Arial" panose="020B0604020202020204" pitchFamily="34" charset="0"/>
                <a:ea typeface="+mn-ea"/>
                <a:cs typeface="+mn-cs"/>
                <a:hlinkClick r:id="rId5"/>
              </a:rPr>
              <a:t>DriveEasy</a:t>
            </a:r>
            <a:r>
              <a:rPr lang="en-US" sz="1200" b="0" i="0" u="sng" strike="noStrike" kern="1200" baseline="0" dirty="0">
                <a:solidFill>
                  <a:schemeClr val="tx1"/>
                </a:solidFill>
                <a:latin typeface="Arial" panose="020B0604020202020204" pitchFamily="34" charset="0"/>
                <a:ea typeface="+mn-ea"/>
                <a:cs typeface="+mn-cs"/>
                <a:hlinkClick r:id=""/>
              </a:rPr>
              <a:t> - UI Issue - Text Alert required audit incorrectly firing in back Navigation when changing from Drive Easy to Not Drive Easy. We did tested similar type of scenario but there we are entering contact number and text alert numbers and validating alert message validation, due to this it got missed during functional testing</a:t>
            </a:r>
          </a:p>
          <a:p>
            <a:pPr rtl="0"/>
            <a:endParaRPr lang="en-US" sz="1200" b="0" i="0" u="sng" strike="noStrike" kern="1200" baseline="0" dirty="0">
              <a:solidFill>
                <a:schemeClr val="tx1"/>
              </a:solidFill>
              <a:latin typeface="Arial" panose="020B0604020202020204" pitchFamily="34" charset="0"/>
              <a:ea typeface="+mn-ea"/>
              <a:cs typeface="+mn-cs"/>
              <a:hlinkClick r:id=""/>
            </a:endParaRPr>
          </a:p>
          <a:p>
            <a:pPr rtl="0"/>
            <a:r>
              <a:rPr lang="en-US" sz="1200" b="1" i="0" u="sng" strike="noStrike" kern="1200" baseline="0" dirty="0">
                <a:solidFill>
                  <a:schemeClr val="tx1"/>
                </a:solidFill>
                <a:latin typeface="Arial" panose="020B0604020202020204" pitchFamily="34" charset="0"/>
                <a:ea typeface="+mn-ea"/>
                <a:cs typeface="+mn-cs"/>
                <a:hlinkClick r:id="rId5"/>
              </a:rPr>
              <a:t>9. B2298455:</a:t>
            </a:r>
            <a:r>
              <a:rPr lang="en-US" sz="1200" b="0" i="0" u="sng" strike="noStrike" kern="1200" baseline="0" dirty="0">
                <a:solidFill>
                  <a:schemeClr val="tx1"/>
                </a:solidFill>
                <a:latin typeface="Arial" panose="020B0604020202020204" pitchFamily="34" charset="0"/>
                <a:ea typeface="+mn-ea"/>
                <a:cs typeface="+mn-cs"/>
                <a:hlinkClick r:id=""/>
              </a:rPr>
              <a:t> PROD - Recalled Cases Incorrectly Evaluating Prefilled License Instead of Consumer Provided License on Bind</a:t>
            </a:r>
          </a:p>
          <a:p>
            <a:pPr rtl="0"/>
            <a:endParaRPr lang="en-US" sz="1200" b="0" i="0" u="sng" strike="noStrike" kern="1200" baseline="0" dirty="0">
              <a:solidFill>
                <a:schemeClr val="tx1"/>
              </a:solidFill>
              <a:latin typeface="Arial" panose="020B0604020202020204" pitchFamily="34" charset="0"/>
              <a:ea typeface="+mn-ea"/>
              <a:cs typeface="+mn-cs"/>
              <a:hlinkClick r:id=""/>
            </a:endParaRPr>
          </a:p>
          <a:p>
            <a:pPr rtl="0"/>
            <a:r>
              <a:rPr lang="en-US" sz="1200" b="1" i="0" u="none" strike="noStrike" kern="1200" baseline="0" dirty="0">
                <a:solidFill>
                  <a:schemeClr val="tx1"/>
                </a:solidFill>
                <a:latin typeface="Arial" panose="020B0604020202020204" pitchFamily="34" charset="0"/>
                <a:ea typeface="+mn-ea"/>
                <a:cs typeface="+mn-cs"/>
                <a:hlinkClick r:id="rId5"/>
              </a:rPr>
              <a:t>RCA Comments:</a:t>
            </a:r>
            <a:r>
              <a:rPr lang="en-US" sz="1200" b="0" i="0" u="sng" strike="noStrike" kern="1200" baseline="0" dirty="0">
                <a:solidFill>
                  <a:schemeClr val="tx1"/>
                </a:solidFill>
                <a:latin typeface="Arial" panose="020B0604020202020204" pitchFamily="34" charset="0"/>
                <a:ea typeface="+mn-ea"/>
                <a:cs typeface="+mn-cs"/>
                <a:hlinkClick r:id="rId5"/>
              </a:rPr>
              <a:t> This issue is happened when Cases keyed prior to 1/30 that are recalled have a blank license number and license state with a </a:t>
            </a:r>
            <a:r>
              <a:rPr lang="en-US" sz="1200" b="0" i="0" u="sng" strike="noStrike" kern="1200" baseline="0" dirty="0" err="1">
                <a:solidFill>
                  <a:schemeClr val="tx1"/>
                </a:solidFill>
                <a:latin typeface="Arial" panose="020B0604020202020204" pitchFamily="34" charset="0"/>
                <a:ea typeface="+mn-ea"/>
                <a:cs typeface="+mn-cs"/>
                <a:hlinkClick r:id="rId5"/>
              </a:rPr>
              <a:t>prefillSourceCode</a:t>
            </a:r>
            <a:r>
              <a:rPr lang="en-US" sz="1200" b="0" i="0" u="sng" strike="noStrike" kern="1200" baseline="0" dirty="0">
                <a:solidFill>
                  <a:schemeClr val="tx1"/>
                </a:solidFill>
                <a:latin typeface="Arial" panose="020B0604020202020204" pitchFamily="34" charset="0"/>
                <a:ea typeface="+mn-ea"/>
                <a:cs typeface="+mn-cs"/>
                <a:hlinkClick r:id=""/>
              </a:rPr>
              <a:t> = CP which is causing REQ error validations on Bind.</a:t>
            </a:r>
          </a:p>
          <a:p>
            <a:pPr rtl="0"/>
            <a:r>
              <a:rPr lang="en-US" sz="1200" b="0" i="0" u="sng" strike="noStrike" kern="1200" baseline="0" dirty="0">
                <a:solidFill>
                  <a:schemeClr val="tx1"/>
                </a:solidFill>
                <a:latin typeface="Arial" panose="020B0604020202020204" pitchFamily="34" charset="0"/>
                <a:ea typeface="+mn-ea"/>
                <a:cs typeface="+mn-cs"/>
                <a:hlinkClick r:id=""/>
              </a:rPr>
              <a:t>We do have Prefill Recall scenarios in state roll out testing but we don't have a specific scenario which returned </a:t>
            </a:r>
            <a:r>
              <a:rPr lang="en-US" sz="1200" b="0" i="0" u="sng" strike="noStrike" kern="1200" baseline="0" dirty="0" err="1">
                <a:solidFill>
                  <a:schemeClr val="tx1"/>
                </a:solidFill>
                <a:latin typeface="Arial" panose="020B0604020202020204" pitchFamily="34" charset="0"/>
                <a:ea typeface="+mn-ea"/>
                <a:cs typeface="+mn-cs"/>
                <a:hlinkClick r:id="rId5"/>
              </a:rPr>
              <a:t>prefillSourceCode</a:t>
            </a:r>
            <a:r>
              <a:rPr lang="en-US" sz="1200" b="0" i="0" u="sng" strike="noStrike" kern="1200" baseline="0" dirty="0">
                <a:solidFill>
                  <a:schemeClr val="tx1"/>
                </a:solidFill>
                <a:latin typeface="Arial" panose="020B0604020202020204" pitchFamily="34" charset="0"/>
                <a:ea typeface="+mn-ea"/>
                <a:cs typeface="+mn-cs"/>
                <a:hlinkClick r:id=""/>
              </a:rPr>
              <a:t> = CP.</a:t>
            </a:r>
          </a:p>
          <a:p>
            <a:pPr rtl="0"/>
            <a:endParaRPr lang="en-US" sz="1200" b="0" i="0" u="sng" strike="noStrike" kern="1200" baseline="0" dirty="0">
              <a:solidFill>
                <a:schemeClr val="tx1"/>
              </a:solidFill>
              <a:latin typeface="Arial" panose="020B0604020202020204" pitchFamily="34" charset="0"/>
              <a:ea typeface="+mn-ea"/>
              <a:cs typeface="+mn-cs"/>
              <a:hlinkClick r:id=""/>
            </a:endParaRPr>
          </a:p>
        </p:txBody>
      </p:sp>
      <p:sp>
        <p:nvSpPr>
          <p:cNvPr id="4" name="Slide Number Placeholder 3"/>
          <p:cNvSpPr>
            <a:spLocks noGrp="1"/>
          </p:cNvSpPr>
          <p:nvPr>
            <p:ph type="sldNum" sz="quarter" idx="5"/>
          </p:nvPr>
        </p:nvSpPr>
        <p:spPr/>
        <p:txBody>
          <a:bodyPr/>
          <a:lstStyle/>
          <a:p>
            <a:fld id="{6983D4F8-DDEB-0044-8BC9-785FFB432E6A}" type="slidenum">
              <a:rPr lang="en-US" smtClean="0"/>
              <a:pPr/>
              <a:t>14</a:t>
            </a:fld>
            <a:endParaRPr lang="en-US" dirty="0"/>
          </a:p>
        </p:txBody>
      </p:sp>
    </p:spTree>
    <p:extLst>
      <p:ext uri="{BB962C8B-B14F-4D97-AF65-F5344CB8AC3E}">
        <p14:creationId xmlns:p14="http://schemas.microsoft.com/office/powerpoint/2010/main" val="34662038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IN" b="1" dirty="0"/>
              <a:t>Valid:</a:t>
            </a:r>
            <a:r>
              <a:rPr lang="en-IN" dirty="0"/>
              <a:t> Fixed and verified; Fixed; Cannot Reproduce; Deferred; Obsolete</a:t>
            </a:r>
          </a:p>
          <a:p>
            <a:r>
              <a:rPr lang="en-IN" b="1" dirty="0"/>
              <a:t>Invalid:</a:t>
            </a:r>
            <a:r>
              <a:rPr lang="en-IN" dirty="0"/>
              <a:t> As Designed; Test Script Error; Test Execution Error; Duplicate</a:t>
            </a:r>
          </a:p>
          <a:p>
            <a:r>
              <a:rPr lang="en-IN" b="1" dirty="0"/>
              <a:t>Not Evaluated:</a:t>
            </a:r>
            <a:r>
              <a:rPr lang="en-IN" dirty="0"/>
              <a:t> Uncategorized</a:t>
            </a:r>
          </a:p>
          <a:p>
            <a:endParaRPr lang="en-I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chemeClr val="tx1"/>
                </a:solidFill>
              </a:rPr>
              <a:t>Invalid Reasons:</a:t>
            </a:r>
          </a:p>
          <a:p>
            <a:endParaRPr lang="en-IN" dirty="0"/>
          </a:p>
          <a:p>
            <a:pPr marL="285750" indent="-285750">
              <a:buFont typeface="Arial" panose="020B0604020202020204" pitchFamily="34" charset="0"/>
              <a:buChar char="•"/>
            </a:pPr>
            <a:r>
              <a:rPr lang="en-IN" sz="1200" b="1" dirty="0">
                <a:solidFill>
                  <a:schemeClr val="tx1"/>
                </a:solidFill>
              </a:rPr>
              <a:t>B2289087 (JAN) </a:t>
            </a:r>
            <a:r>
              <a:rPr lang="en-IN" sz="1200" dirty="0">
                <a:solidFill>
                  <a:schemeClr val="tx1"/>
                </a:solidFill>
              </a:rPr>
              <a:t>reported as part of exploratory testing </a:t>
            </a:r>
            <a:r>
              <a:rPr lang="en-US" sz="1200" dirty="0">
                <a:solidFill>
                  <a:schemeClr val="tx1"/>
                </a:solidFill>
              </a:rPr>
              <a:t>during the time stamp between 7-8 we will encounter with those kind of DPC worker issues and these are known logs as confirmed by Developer.</a:t>
            </a:r>
          </a:p>
          <a:p>
            <a:pPr marL="285750" indent="-285750">
              <a:buFont typeface="Arial" panose="020B0604020202020204" pitchFamily="34" charset="0"/>
              <a:buChar char="•"/>
            </a:pPr>
            <a:r>
              <a:rPr lang="en-IN" sz="1200" b="1" dirty="0">
                <a:solidFill>
                  <a:schemeClr val="tx1"/>
                </a:solidFill>
              </a:rPr>
              <a:t>B2318264 (FEB) </a:t>
            </a:r>
            <a:r>
              <a:rPr lang="en-IN" sz="1200" dirty="0">
                <a:solidFill>
                  <a:schemeClr val="tx1"/>
                </a:solidFill>
              </a:rPr>
              <a:t>reported as part of </a:t>
            </a:r>
            <a:r>
              <a:rPr lang="en-US" sz="1200" dirty="0">
                <a:solidFill>
                  <a:schemeClr val="tx1"/>
                </a:solidFill>
              </a:rPr>
              <a:t>parallel testing we reported a bug by comparing premium with ANBC, but as per Analyst confirmation that is an issue from ANBC and not with SAPI.</a:t>
            </a:r>
          </a:p>
          <a:p>
            <a:pPr marL="285750" indent="-285750">
              <a:buFont typeface="Arial" panose="020B0604020202020204" pitchFamily="34" charset="0"/>
              <a:buChar char="•"/>
            </a:pPr>
            <a:r>
              <a:rPr lang="en-US" sz="1200" b="1" dirty="0">
                <a:solidFill>
                  <a:schemeClr val="tx1"/>
                </a:solidFill>
              </a:rPr>
              <a:t>B</a:t>
            </a:r>
            <a:r>
              <a:rPr lang="en-IN" sz="1200" b="1" dirty="0">
                <a:solidFill>
                  <a:schemeClr val="tx1"/>
                </a:solidFill>
              </a:rPr>
              <a:t>2333091 (FEB) </a:t>
            </a:r>
            <a:r>
              <a:rPr lang="en-IN" sz="1200" dirty="0">
                <a:solidFill>
                  <a:schemeClr val="tx1"/>
                </a:solidFill>
              </a:rPr>
              <a:t>reported as part of exploratory testing on </a:t>
            </a:r>
            <a:r>
              <a:rPr lang="en-IN" sz="1200" dirty="0" err="1">
                <a:solidFill>
                  <a:schemeClr val="tx1"/>
                </a:solidFill>
              </a:rPr>
              <a:t>Persado</a:t>
            </a:r>
            <a:r>
              <a:rPr lang="en-IN" sz="1200" dirty="0">
                <a:solidFill>
                  <a:schemeClr val="tx1"/>
                </a:solidFill>
              </a:rPr>
              <a:t> and this is New Implementation in the release.</a:t>
            </a:r>
          </a:p>
          <a:p>
            <a:pPr marL="285750" indent="-285750">
              <a:buFont typeface="Arial" panose="020B0604020202020204" pitchFamily="34" charset="0"/>
              <a:buChar char="•"/>
            </a:pPr>
            <a:r>
              <a:rPr lang="en-US" sz="1200" b="1" dirty="0">
                <a:solidFill>
                  <a:schemeClr val="tx1"/>
                </a:solidFill>
              </a:rPr>
              <a:t>B335425 (FEB) </a:t>
            </a:r>
            <a:r>
              <a:rPr lang="en-US" sz="1200" dirty="0">
                <a:solidFill>
                  <a:schemeClr val="tx1"/>
                </a:solidFill>
              </a:rPr>
              <a:t>reported as part of parallel testing due to incorrect test data by QA Team</a:t>
            </a:r>
          </a:p>
          <a:p>
            <a:pPr marL="171450" indent="-171450">
              <a:buFont typeface="Arial" panose="020B0604020202020204" pitchFamily="34" charset="0"/>
              <a:buChar char="•"/>
            </a:pPr>
            <a:r>
              <a:rPr lang="en-US" b="1" dirty="0"/>
              <a:t>   B2423765 (APR):</a:t>
            </a:r>
            <a:r>
              <a:rPr lang="en-US" dirty="0"/>
              <a:t> Bug reported as part of Exploratory testing based on you Test team understanding but as per analyst this is an Expected behavior</a:t>
            </a:r>
          </a:p>
        </p:txBody>
      </p:sp>
      <p:sp>
        <p:nvSpPr>
          <p:cNvPr id="4" name="Slide Number Placeholder 3"/>
          <p:cNvSpPr>
            <a:spLocks noGrp="1"/>
          </p:cNvSpPr>
          <p:nvPr>
            <p:ph type="sldNum" sz="quarter" idx="5"/>
          </p:nvPr>
        </p:nvSpPr>
        <p:spPr/>
        <p:txBody>
          <a:bodyPr/>
          <a:lstStyle/>
          <a:p>
            <a:fld id="{6983D4F8-DDEB-0044-8BC9-785FFB432E6A}" type="slidenum">
              <a:rPr lang="en-US" smtClean="0"/>
              <a:pPr/>
              <a:t>15</a:t>
            </a:fld>
            <a:endParaRPr lang="en-US" dirty="0"/>
          </a:p>
        </p:txBody>
      </p:sp>
    </p:spTree>
    <p:extLst>
      <p:ext uri="{BB962C8B-B14F-4D97-AF65-F5344CB8AC3E}">
        <p14:creationId xmlns:p14="http://schemas.microsoft.com/office/powerpoint/2010/main" val="27983385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83D4F8-DDEB-0044-8BC9-785FFB432E6A}" type="slidenum">
              <a:rPr lang="en-US" smtClean="0"/>
              <a:pPr/>
              <a:t>26</a:t>
            </a:fld>
            <a:endParaRPr lang="en-US" dirty="0"/>
          </a:p>
        </p:txBody>
      </p:sp>
    </p:spTree>
    <p:extLst>
      <p:ext uri="{BB962C8B-B14F-4D97-AF65-F5344CB8AC3E}">
        <p14:creationId xmlns:p14="http://schemas.microsoft.com/office/powerpoint/2010/main" val="1661265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95FD04C-1E72-4A75-A9FE-864BD153A4E3}" type="slidenum">
              <a:rPr lang="en-US" smtClean="0"/>
              <a:t>39</a:t>
            </a:fld>
            <a:endParaRPr lang="en-US"/>
          </a:p>
        </p:txBody>
      </p:sp>
    </p:spTree>
    <p:extLst>
      <p:ext uri="{BB962C8B-B14F-4D97-AF65-F5344CB8AC3E}">
        <p14:creationId xmlns:p14="http://schemas.microsoft.com/office/powerpoint/2010/main" val="36398768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A158527-55D2-4491-A481-82DAFC91458B}" type="slidenum">
              <a:rPr lang="en-US" smtClean="0"/>
              <a:pPr>
                <a:defRPr/>
              </a:pPr>
              <a:t>45</a:t>
            </a:fld>
            <a:endParaRPr lang="en-US" dirty="0"/>
          </a:p>
        </p:txBody>
      </p:sp>
    </p:spTree>
    <p:extLst>
      <p:ext uri="{BB962C8B-B14F-4D97-AF65-F5344CB8AC3E}">
        <p14:creationId xmlns:p14="http://schemas.microsoft.com/office/powerpoint/2010/main" val="38520987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Rot="1" noChangeAspect="1" noTextEdit="1"/>
          </p:cNvSpPr>
          <p:nvPr>
            <p:ph type="sldImg"/>
          </p:nvPr>
        </p:nvSpPr>
        <p:spPr bwMode="auto">
          <a:xfrm>
            <a:off x="409575" y="696913"/>
            <a:ext cx="6191250" cy="3486150"/>
          </a:xfrm>
          <a:noFill/>
          <a:ln>
            <a:solidFill>
              <a:srgbClr val="000000"/>
            </a:solidFill>
            <a:miter lim="800000"/>
            <a:headEnd/>
            <a:tailEnd/>
          </a:ln>
        </p:spPr>
      </p:sp>
      <p:sp>
        <p:nvSpPr>
          <p:cNvPr id="44035" name="Rectangle 3"/>
          <p:cNvSpPr>
            <a:spLocks noGrp="1"/>
          </p:cNvSpPr>
          <p:nvPr>
            <p:ph type="body" idx="1"/>
          </p:nvPr>
        </p:nvSpPr>
        <p:spPr bwMode="auto">
          <a:noFill/>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0662737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team is working on Sprint 19, for UCE 2.0 bundle. For TX state only</a:t>
            </a:r>
          </a:p>
        </p:txBody>
      </p:sp>
      <p:sp>
        <p:nvSpPr>
          <p:cNvPr id="4" name="Slide Number Placeholder 3"/>
          <p:cNvSpPr>
            <a:spLocks noGrp="1"/>
          </p:cNvSpPr>
          <p:nvPr>
            <p:ph type="sldNum" sz="quarter" idx="10"/>
          </p:nvPr>
        </p:nvSpPr>
        <p:spPr/>
        <p:txBody>
          <a:bodyPr/>
          <a:lstStyle/>
          <a:p>
            <a:pPr>
              <a:defRPr/>
            </a:pPr>
            <a:fld id="{DA158527-55D2-4491-A481-82DAFC91458B}" type="slidenum">
              <a:rPr lang="en-US" smtClean="0"/>
              <a:pPr>
                <a:defRPr/>
              </a:pPr>
              <a:t>59</a:t>
            </a:fld>
            <a:endParaRPr lang="en-US" dirty="0"/>
          </a:p>
        </p:txBody>
      </p:sp>
    </p:spTree>
    <p:extLst>
      <p:ext uri="{BB962C8B-B14F-4D97-AF65-F5344CB8AC3E}">
        <p14:creationId xmlns:p14="http://schemas.microsoft.com/office/powerpoint/2010/main" val="2161425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983D4F8-DDEB-0044-8BC9-785FFB432E6A}" type="slidenum">
              <a:rPr lang="en-US" smtClean="0"/>
              <a:pPr/>
              <a:t>5</a:t>
            </a:fld>
            <a:endParaRPr lang="en-US" dirty="0"/>
          </a:p>
        </p:txBody>
      </p:sp>
    </p:spTree>
    <p:extLst>
      <p:ext uri="{BB962C8B-B14F-4D97-AF65-F5344CB8AC3E}">
        <p14:creationId xmlns:p14="http://schemas.microsoft.com/office/powerpoint/2010/main" val="2241564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 Design Productivity: </a:t>
            </a:r>
            <a:r>
              <a:rPr lang="en-US" sz="1200" b="0" i="0" u="none" strike="noStrike" dirty="0">
                <a:solidFill>
                  <a:srgbClr val="000000"/>
                </a:solidFill>
                <a:effectLst/>
                <a:latin typeface="Calibri" panose="020F0502020204030204" pitchFamily="34" charset="0"/>
              </a:rPr>
              <a:t>Total Number of Test scenarios designed / Total effort in person hours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 Execution Productivity: </a:t>
            </a:r>
            <a:r>
              <a:rPr lang="en-US" sz="1200" b="0" i="0" u="none" strike="noStrike" dirty="0">
                <a:solidFill>
                  <a:srgbClr val="000000"/>
                </a:solidFill>
                <a:effectLst/>
                <a:latin typeface="Calibri" panose="020F0502020204030204" pitchFamily="34" charset="0"/>
              </a:rPr>
              <a:t>Total Number of Test scenarios Executed / Total effort in person hours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Scenario Slippage: </a:t>
            </a:r>
            <a:r>
              <a:rPr lang="en-US" sz="1200" b="0" i="0" u="none" strike="noStrike" dirty="0">
                <a:solidFill>
                  <a:srgbClr val="000000"/>
                </a:solidFill>
                <a:effectLst/>
                <a:latin typeface="Calibri" panose="020F0502020204030204" pitchFamily="34" charset="0"/>
              </a:rPr>
              <a:t>(Number of Conditions added after analyst review / Total Number of conditions designed in the sprint) * 100</a:t>
            </a:r>
          </a:p>
          <a:p>
            <a:endParaRPr lang="en-US" dirty="0"/>
          </a:p>
        </p:txBody>
      </p:sp>
      <p:sp>
        <p:nvSpPr>
          <p:cNvPr id="4" name="Slide Number Placeholder 3"/>
          <p:cNvSpPr>
            <a:spLocks noGrp="1"/>
          </p:cNvSpPr>
          <p:nvPr>
            <p:ph type="sldNum" sz="quarter" idx="5"/>
          </p:nvPr>
        </p:nvSpPr>
        <p:spPr/>
        <p:txBody>
          <a:bodyPr/>
          <a:lstStyle/>
          <a:p>
            <a:fld id="{6983D4F8-DDEB-0044-8BC9-785FFB432E6A}" type="slidenum">
              <a:rPr lang="en-US" smtClean="0"/>
              <a:pPr/>
              <a:t>6</a:t>
            </a:fld>
            <a:endParaRPr lang="en-US" dirty="0"/>
          </a:p>
        </p:txBody>
      </p:sp>
    </p:spTree>
    <p:extLst>
      <p:ext uri="{BB962C8B-B14F-4D97-AF65-F5344CB8AC3E}">
        <p14:creationId xmlns:p14="http://schemas.microsoft.com/office/powerpoint/2010/main" val="40265087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Failed Verification: </a:t>
            </a:r>
            <a:r>
              <a:rPr lang="en-US" sz="1200" b="0" i="0" u="none" strike="noStrike" dirty="0">
                <a:solidFill>
                  <a:srgbClr val="000000"/>
                </a:solidFill>
                <a:effectLst/>
                <a:latin typeface="Calibri" panose="020F0502020204030204" pitchFamily="34" charset="0"/>
              </a:rPr>
              <a:t>Total number of bugs marked as Failed Verification by a Tester (Indicated developer efficiency in fixing an issue)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Invalid Defects: </a:t>
            </a:r>
            <a:r>
              <a:rPr lang="en-US" sz="1200" b="0" i="0" u="none" strike="noStrike" dirty="0">
                <a:solidFill>
                  <a:srgbClr val="000000"/>
                </a:solidFill>
                <a:effectLst/>
                <a:latin typeface="Calibri" panose="020F0502020204030204" pitchFamily="34" charset="0"/>
              </a:rPr>
              <a:t>(Total invalid Defects reported / Total Defects reported) * 100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Defect Leakage: </a:t>
            </a:r>
            <a:r>
              <a:rPr lang="en-US" sz="1200" b="0" i="0" u="none" strike="noStrike" dirty="0">
                <a:solidFill>
                  <a:srgbClr val="000000"/>
                </a:solidFill>
                <a:effectLst/>
                <a:latin typeface="Calibri" panose="020F0502020204030204" pitchFamily="34" charset="0"/>
              </a:rPr>
              <a:t>(Total Number of Production defects missed by Testing Team / Total Number of Defects reported in the sprint) * 100</a:t>
            </a:r>
            <a:br>
              <a:rPr lang="en-US" sz="1200" b="0" i="0" u="none" strike="noStrike" dirty="0">
                <a:solidFill>
                  <a:srgbClr val="000000"/>
                </a:solidFill>
                <a:effectLst/>
                <a:latin typeface="Calibri" panose="020F0502020204030204" pitchFamily="34" charset="0"/>
              </a:rPr>
            </a:br>
            <a:r>
              <a:rPr lang="en-US" sz="1200" b="0" i="0" u="none" strike="noStrike" dirty="0">
                <a:solidFill>
                  <a:srgbClr val="000000"/>
                </a:solidFill>
                <a:effectLst/>
                <a:latin typeface="Calibri" panose="020F0502020204030204" pitchFamily="34" charset="0"/>
              </a:rPr>
              <a:t>	***Total Bugs Reported: 35</a:t>
            </a:r>
            <a:br>
              <a:rPr lang="en-US" sz="1200" b="0" i="0" u="none" strike="noStrike" dirty="0">
                <a:solidFill>
                  <a:srgbClr val="000000"/>
                </a:solidFill>
                <a:effectLst/>
                <a:latin typeface="Calibri" panose="020F0502020204030204" pitchFamily="34" charset="0"/>
              </a:rPr>
            </a:br>
            <a:r>
              <a:rPr lang="en-US" sz="1200" b="0" i="0" u="none" strike="noStrike" dirty="0">
                <a:solidFill>
                  <a:srgbClr val="000000"/>
                </a:solidFill>
                <a:effectLst/>
                <a:latin typeface="Calibri" panose="020F0502020204030204" pitchFamily="34" charset="0"/>
              </a:rPr>
              <a:t>	***Total Testing Miss: 0 (i.e. RCA-TEST-C &amp; RCA-TEST-R) The prod bugs are in “New” state Hence didn’t performed any RCA for those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000000"/>
              </a:solidFill>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dirty="0">
                <a:solidFill>
                  <a:srgbClr val="000000"/>
                </a:solidFill>
                <a:effectLst/>
                <a:latin typeface="Calibri" panose="020F0502020204030204" pitchFamily="34" charset="0"/>
              </a:rPr>
              <a:t>**Reason for Invalid bugs: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u="none" strike="noStrike" dirty="0">
              <a:solidFill>
                <a:srgbClr val="000000"/>
              </a:solidFill>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dirty="0">
                <a:solidFill>
                  <a:srgbClr val="000000"/>
                </a:solidFill>
                <a:effectLst/>
                <a:latin typeface="Calibri" panose="020F0502020204030204" pitchFamily="34" charset="0"/>
              </a:rPr>
              <a:t>2423765: </a:t>
            </a:r>
            <a:r>
              <a:rPr lang="en-US" sz="1200" b="0" i="0" u="none" strike="noStrike" dirty="0">
                <a:solidFill>
                  <a:srgbClr val="000000"/>
                </a:solidFill>
                <a:effectLst/>
                <a:latin typeface="Calibri" panose="020F0502020204030204" pitchFamily="34" charset="0"/>
              </a:rPr>
              <a:t>Bug reported as part of Exploratory testing based on you Test team understanding but as per analyst this is an Expected behavior</a:t>
            </a:r>
          </a:p>
          <a:p>
            <a:r>
              <a:rPr lang="en-US" dirty="0"/>
              <a:t>Also, if we see invalid % of bugs with overall defects it is &lt;5%</a:t>
            </a:r>
          </a:p>
        </p:txBody>
      </p:sp>
      <p:sp>
        <p:nvSpPr>
          <p:cNvPr id="4" name="Slide Number Placeholder 3"/>
          <p:cNvSpPr>
            <a:spLocks noGrp="1"/>
          </p:cNvSpPr>
          <p:nvPr>
            <p:ph type="sldNum" sz="quarter" idx="5"/>
          </p:nvPr>
        </p:nvSpPr>
        <p:spPr/>
        <p:txBody>
          <a:bodyPr/>
          <a:lstStyle/>
          <a:p>
            <a:fld id="{6983D4F8-DDEB-0044-8BC9-785FFB432E6A}" type="slidenum">
              <a:rPr lang="en-US" smtClean="0"/>
              <a:pPr/>
              <a:t>7</a:t>
            </a:fld>
            <a:endParaRPr lang="en-US" dirty="0"/>
          </a:p>
        </p:txBody>
      </p:sp>
    </p:spTree>
    <p:extLst>
      <p:ext uri="{BB962C8B-B14F-4D97-AF65-F5344CB8AC3E}">
        <p14:creationId xmlns:p14="http://schemas.microsoft.com/office/powerpoint/2010/main" val="34608635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Calibri" panose="020F0502020204030204" pitchFamily="34" charset="0"/>
                <a:cs typeface="Calibri" panose="020F0502020204030204" pitchFamily="34" charset="0"/>
              </a:rPr>
              <a:t>For SAPI the Test Design productivity is decreased in Feb release from 6.4 (Jan) to 3.69 (Feb) due to:</a:t>
            </a:r>
          </a:p>
          <a:p>
            <a:pPr marL="285750" indent="-285750">
              <a:buFontTx/>
              <a:buChar char="-"/>
            </a:pPr>
            <a:r>
              <a:rPr lang="en-US" sz="1200" dirty="0">
                <a:latin typeface="Calibri" panose="020F0502020204030204" pitchFamily="34" charset="0"/>
                <a:cs typeface="Calibri" panose="020F0502020204030204" pitchFamily="34" charset="0"/>
              </a:rPr>
              <a:t>During January Release, SAPI had lesser user stories and more Bugs in testing scope. Also, the functionalities (i.e. Lookups’ &amp; Level-0 validations) were not critical and team already worked on similar functionalities in earlier sprints. So more test cases are designed with less number of effort</a:t>
            </a:r>
          </a:p>
          <a:p>
            <a:pPr marL="285750" indent="-285750">
              <a:buFontTx/>
              <a:buChar char="-"/>
            </a:pPr>
            <a:r>
              <a:rPr lang="en-US" sz="1200" dirty="0">
                <a:latin typeface="Calibri" panose="020F0502020204030204" pitchFamily="34" charset="0"/>
                <a:cs typeface="Calibri" panose="020F0502020204030204" pitchFamily="34" charset="0"/>
              </a:rPr>
              <a:t>During February Release, SAPI content was added with New functionalities i.e. SCAI 2.0 which resulted in adding new tests and this consumed more effort during test design</a:t>
            </a:r>
          </a:p>
        </p:txBody>
      </p:sp>
      <p:sp>
        <p:nvSpPr>
          <p:cNvPr id="4" name="Slide Number Placeholder 3"/>
          <p:cNvSpPr>
            <a:spLocks noGrp="1"/>
          </p:cNvSpPr>
          <p:nvPr>
            <p:ph type="sldNum" sz="quarter" idx="5"/>
          </p:nvPr>
        </p:nvSpPr>
        <p:spPr/>
        <p:txBody>
          <a:bodyPr/>
          <a:lstStyle/>
          <a:p>
            <a:fld id="{6983D4F8-DDEB-0044-8BC9-785FFB432E6A}" type="slidenum">
              <a:rPr lang="en-US" smtClean="0"/>
              <a:pPr/>
              <a:t>8</a:t>
            </a:fld>
            <a:endParaRPr lang="en-US" dirty="0"/>
          </a:p>
        </p:txBody>
      </p:sp>
    </p:spTree>
    <p:extLst>
      <p:ext uri="{BB962C8B-B14F-4D97-AF65-F5344CB8AC3E}">
        <p14:creationId xmlns:p14="http://schemas.microsoft.com/office/powerpoint/2010/main" val="23282402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As part of Jan 30 release updated Text Enrollment changes in Auto applications for Drive Easy PA and CT states and also the other states which impacts 80% of the regression suite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As Part of Feb Release Updated the ANBC scripts with Tab and Go which is impacting “100%” of the regression suite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As Part of Mar Release updated </a:t>
            </a:r>
            <a:r>
              <a:rPr lang="en-US" dirty="0" err="1"/>
              <a:t>Updated</a:t>
            </a:r>
            <a:r>
              <a:rPr lang="en-US" dirty="0"/>
              <a:t> DOB  and Effective Date changes coverage Design changes for CA state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As part of Apr Release Updated deployed  changes which is impacting100% of regression suite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For </a:t>
            </a:r>
            <a:r>
              <a:rPr lang="en-US" dirty="0" err="1"/>
              <a:t>MoSS</a:t>
            </a:r>
            <a:r>
              <a:rPr lang="en-US" dirty="0"/>
              <a:t> &amp; PHIN in Nov and Dec AR no regression requests </a:t>
            </a:r>
            <a:endParaRPr lang="en-I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IN" dirty="0"/>
          </a:p>
        </p:txBody>
      </p:sp>
      <p:sp>
        <p:nvSpPr>
          <p:cNvPr id="4" name="Slide Number Placeholder 3"/>
          <p:cNvSpPr>
            <a:spLocks noGrp="1"/>
          </p:cNvSpPr>
          <p:nvPr>
            <p:ph type="sldNum" sz="quarter" idx="5"/>
          </p:nvPr>
        </p:nvSpPr>
        <p:spPr/>
        <p:txBody>
          <a:bodyPr/>
          <a:lstStyle/>
          <a:p>
            <a:fld id="{6983D4F8-DDEB-0044-8BC9-785FFB432E6A}" type="slidenum">
              <a:rPr lang="en-US" smtClean="0"/>
              <a:pPr/>
              <a:t>9</a:t>
            </a:fld>
            <a:endParaRPr lang="en-US" dirty="0"/>
          </a:p>
        </p:txBody>
      </p:sp>
    </p:spTree>
    <p:extLst>
      <p:ext uri="{BB962C8B-B14F-4D97-AF65-F5344CB8AC3E}">
        <p14:creationId xmlns:p14="http://schemas.microsoft.com/office/powerpoint/2010/main" val="1243684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Initially Bundling Pass% are 50% due to application changes frequently as the functionality was newly rolling out. Hence, we noticed more failures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For Feb 13 2020 IR no regression request was out of scope for ANBC-Bundling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Feb 6</a:t>
            </a:r>
            <a:r>
              <a:rPr lang="en-US" baseline="30000" dirty="0"/>
              <a:t>th</a:t>
            </a:r>
            <a:r>
              <a:rPr lang="en-US" dirty="0"/>
              <a:t> most of the failures are due to “Jury tables updates caused most of the failures”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Mar 12</a:t>
            </a:r>
            <a:r>
              <a:rPr lang="en-US" baseline="30000" dirty="0"/>
              <a:t>th</a:t>
            </a:r>
            <a:r>
              <a:rPr lang="en-US" dirty="0"/>
              <a:t> AR tested are failed due to Cycle#1: Reported B#2368770 :B: Getting technical difficulty page upon submission on the Recall Buy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Mar 17 CSR most of the failures are due to E-Sign Issue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For Apr AR “No” regression request in Cycle#2 for ANBC-</a:t>
            </a:r>
            <a:r>
              <a:rPr lang="en-US" dirty="0" err="1"/>
              <a:t>Bundling,SAPI</a:t>
            </a:r>
            <a:r>
              <a:rPr lang="en-US" dirty="0"/>
              <a:t> &amp; </a:t>
            </a:r>
            <a:r>
              <a:rPr lang="en-US" dirty="0" err="1"/>
              <a:t>MoSS</a:t>
            </a:r>
            <a:r>
              <a:rPr lang="en-US" dirty="0"/>
              <a:t> &amp; PHIN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I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IN" dirty="0"/>
          </a:p>
        </p:txBody>
      </p:sp>
      <p:sp>
        <p:nvSpPr>
          <p:cNvPr id="4" name="Slide Number Placeholder 3"/>
          <p:cNvSpPr>
            <a:spLocks noGrp="1"/>
          </p:cNvSpPr>
          <p:nvPr>
            <p:ph type="sldNum" sz="quarter" idx="5"/>
          </p:nvPr>
        </p:nvSpPr>
        <p:spPr/>
        <p:txBody>
          <a:bodyPr/>
          <a:lstStyle/>
          <a:p>
            <a:fld id="{6983D4F8-DDEB-0044-8BC9-785FFB432E6A}" type="slidenum">
              <a:rPr lang="en-US" smtClean="0"/>
              <a:pPr/>
              <a:t>10</a:t>
            </a:fld>
            <a:endParaRPr lang="en-US" dirty="0"/>
          </a:p>
        </p:txBody>
      </p:sp>
    </p:spTree>
    <p:extLst>
      <p:ext uri="{BB962C8B-B14F-4D97-AF65-F5344CB8AC3E}">
        <p14:creationId xmlns:p14="http://schemas.microsoft.com/office/powerpoint/2010/main" val="22355417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u="sng" dirty="0"/>
              <a:t>Note: </a:t>
            </a:r>
            <a:r>
              <a:rPr lang="en-US" sz="1200" b="0" i="0" u="none" dirty="0"/>
              <a:t>From the above data consider the defects only reported by Test Team in the April Release.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dirty="0"/>
              <a:t>Defects closed as “As Designed” and “Duplicate are considered as “Invalid” defects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dirty="0">
                <a:solidFill>
                  <a:srgbClr val="000000"/>
                </a:solidFill>
                <a:effectLst/>
                <a:latin typeface="Calibri" panose="020F0502020204030204" pitchFamily="34" charset="0"/>
              </a:rPr>
              <a:t>**Reason for Invalid bugs: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i="0" u="none" strike="noStrike" dirty="0">
              <a:solidFill>
                <a:srgbClr val="000000"/>
              </a:solidFill>
              <a:effectLst/>
              <a:latin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dirty="0">
                <a:solidFill>
                  <a:srgbClr val="000000"/>
                </a:solidFill>
                <a:effectLst/>
                <a:latin typeface="Calibri" panose="020F0502020204030204" pitchFamily="34" charset="0"/>
              </a:rPr>
              <a:t>2423765: </a:t>
            </a:r>
            <a:r>
              <a:rPr lang="en-US" sz="1200" b="0" i="0" u="none" strike="noStrike" dirty="0">
                <a:solidFill>
                  <a:srgbClr val="000000"/>
                </a:solidFill>
                <a:effectLst/>
                <a:latin typeface="Calibri" panose="020F0502020204030204" pitchFamily="34" charset="0"/>
              </a:rPr>
              <a:t>Bug reported as part of Exploratory testing based on you Test team understanding but as per analyst this is an Expected behavior</a:t>
            </a:r>
          </a:p>
          <a:p>
            <a:r>
              <a:rPr lang="en-US" dirty="0"/>
              <a:t>Also, if we see invalid % of bugs with overall defects it is &lt;5%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dirty="0"/>
          </a:p>
        </p:txBody>
      </p:sp>
      <p:sp>
        <p:nvSpPr>
          <p:cNvPr id="4" name="Slide Number Placeholder 3"/>
          <p:cNvSpPr>
            <a:spLocks noGrp="1"/>
          </p:cNvSpPr>
          <p:nvPr>
            <p:ph type="sldNum" sz="quarter" idx="5"/>
          </p:nvPr>
        </p:nvSpPr>
        <p:spPr/>
        <p:txBody>
          <a:bodyPr/>
          <a:lstStyle/>
          <a:p>
            <a:fld id="{6983D4F8-DDEB-0044-8BC9-785FFB432E6A}" type="slidenum">
              <a:rPr lang="en-US" smtClean="0"/>
              <a:pPr/>
              <a:t>12</a:t>
            </a:fld>
            <a:endParaRPr lang="en-US" dirty="0"/>
          </a:p>
        </p:txBody>
      </p:sp>
    </p:spTree>
    <p:extLst>
      <p:ext uri="{BB962C8B-B14F-4D97-AF65-F5344CB8AC3E}">
        <p14:creationId xmlns:p14="http://schemas.microsoft.com/office/powerpoint/2010/main" val="39575937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0" u="none" strike="noStrike" kern="1200" baseline="0" dirty="0">
                <a:solidFill>
                  <a:schemeClr val="tx1"/>
                </a:solidFill>
                <a:latin typeface="Arial" panose="020B0604020202020204" pitchFamily="34" charset="0"/>
                <a:ea typeface="+mn-ea"/>
                <a:cs typeface="+mn-cs"/>
              </a:rPr>
              <a:t>Sales ADO Path:</a:t>
            </a:r>
            <a:r>
              <a:rPr lang="en-US" sz="1200" b="0" i="0" u="none" strike="noStrike" kern="1200" baseline="0" dirty="0">
                <a:solidFill>
                  <a:schemeClr val="tx1"/>
                </a:solidFill>
                <a:latin typeface="Arial" panose="020B0604020202020204" pitchFamily="34" charset="0"/>
                <a:ea typeface="+mn-ea"/>
                <a:cs typeface="+mn-cs"/>
              </a:rPr>
              <a:t> </a:t>
            </a:r>
            <a:r>
              <a:rPr lang="en-US" sz="1200" b="0" i="0" u="sng" strike="noStrike" kern="1200" baseline="0" dirty="0">
                <a:solidFill>
                  <a:schemeClr val="tx1"/>
                </a:solidFill>
                <a:latin typeface="Arial" panose="020B0604020202020204" pitchFamily="34" charset="0"/>
                <a:ea typeface="+mn-ea"/>
                <a:cs typeface="+mn-cs"/>
                <a:hlinkClick r:id="rId3"/>
              </a:rPr>
              <a:t>https://geico.visualstudio.com/IT%20Sales/_queries/folder/4b3a0f0a-06a3-4d3c-878b-922f3bffa12a/</a:t>
            </a:r>
            <a:endParaRPr lang="en-US" sz="1200" b="0" i="0" u="none" strike="noStrike" kern="1200" baseline="0" dirty="0">
              <a:solidFill>
                <a:schemeClr val="tx1"/>
              </a:solidFill>
              <a:latin typeface="Arial" panose="020B0604020202020204" pitchFamily="34" charset="0"/>
              <a:ea typeface="+mn-ea"/>
              <a:cs typeface="+mn-cs"/>
              <a:hlinkClick r:id="rId3"/>
            </a:endParaRPr>
          </a:p>
          <a:p>
            <a:pPr rtl="0"/>
            <a:r>
              <a:rPr lang="en-US" sz="1200" b="1" i="0" u="none" strike="noStrike" kern="1200" baseline="0" dirty="0">
                <a:solidFill>
                  <a:schemeClr val="tx1"/>
                </a:solidFill>
                <a:latin typeface="Arial" panose="020B0604020202020204" pitchFamily="34" charset="0"/>
                <a:ea typeface="+mn-ea"/>
                <a:cs typeface="+mn-cs"/>
              </a:rPr>
              <a:t>SAPI ADO Path:</a:t>
            </a:r>
            <a:r>
              <a:rPr lang="en-US" sz="1200" b="0" i="0" u="none" strike="noStrike" kern="1200" baseline="0" dirty="0">
                <a:solidFill>
                  <a:schemeClr val="tx1"/>
                </a:solidFill>
                <a:latin typeface="Arial" panose="020B0604020202020204" pitchFamily="34" charset="0"/>
                <a:ea typeface="+mn-ea"/>
                <a:cs typeface="+mn-cs"/>
              </a:rPr>
              <a:t> </a:t>
            </a:r>
            <a:r>
              <a:rPr lang="en-US" sz="1200" b="0" i="0" u="sng" strike="noStrike" kern="1200" baseline="0" dirty="0">
                <a:solidFill>
                  <a:schemeClr val="tx1"/>
                </a:solidFill>
                <a:latin typeface="Arial" panose="020B0604020202020204" pitchFamily="34" charset="0"/>
                <a:ea typeface="+mn-ea"/>
                <a:cs typeface="+mn-cs"/>
                <a:hlinkClick r:id=""/>
              </a:rPr>
              <a:t>https://geico.visualstudio.com/SalesAPI/_queries/folder/7d5605a8-11be-48da-8cdd-96aa04a1e486/</a:t>
            </a:r>
          </a:p>
          <a:p>
            <a:pPr rtl="0"/>
            <a:endParaRPr lang="en-US" sz="1200" b="0" i="0" u="sng" strike="noStrike" kern="1200" baseline="0" dirty="0">
              <a:solidFill>
                <a:schemeClr val="tx1"/>
              </a:solidFill>
              <a:latin typeface="Arial" panose="020B0604020202020204" pitchFamily="34" charset="0"/>
              <a:ea typeface="+mn-ea"/>
              <a:cs typeface="+mn-cs"/>
              <a:hlinkClick r:id=""/>
            </a:endParaRPr>
          </a:p>
          <a:p>
            <a:pPr rtl="0"/>
            <a:r>
              <a:rPr lang="en-US" sz="1200" b="1" i="0" u="none" strike="noStrike" kern="1200" baseline="0" dirty="0">
                <a:solidFill>
                  <a:schemeClr val="tx1"/>
                </a:solidFill>
                <a:latin typeface="Arial" panose="020B0604020202020204" pitchFamily="34" charset="0"/>
                <a:ea typeface="+mn-ea"/>
                <a:cs typeface="+mn-cs"/>
              </a:rPr>
              <a:t>Share Point Path For Raw Data and Consolidated Date:</a:t>
            </a:r>
            <a:r>
              <a:rPr lang="en-US" sz="1200" b="0" i="0" u="none" strike="noStrike" kern="1200" baseline="0" dirty="0">
                <a:solidFill>
                  <a:schemeClr val="tx1"/>
                </a:solidFill>
                <a:latin typeface="Arial" panose="020B0604020202020204" pitchFamily="34" charset="0"/>
                <a:ea typeface="+mn-ea"/>
                <a:cs typeface="+mn-cs"/>
              </a:rPr>
              <a:t>  </a:t>
            </a:r>
            <a:r>
              <a:rPr lang="en-US" sz="1200" b="0" i="0" u="sng" strike="noStrike" kern="1200" baseline="0" dirty="0">
                <a:solidFill>
                  <a:schemeClr val="tx1"/>
                </a:solidFill>
                <a:latin typeface="Arial" panose="020B0604020202020204" pitchFamily="34" charset="0"/>
                <a:ea typeface="+mn-ea"/>
                <a:cs typeface="+mn-cs"/>
                <a:hlinkClick r:id="rId4"/>
              </a:rPr>
              <a:t>https://geico365.sharepoint.com/sites/MSI_Testing/Shared%20Documents1/Forms/AllItems.aspx?newTargetListUrl=%2Fsites%2FMSI%5FTesting%2FShared%20Documents1&amp;viewpath=%2Fsites%2FMSI%5FTesting%2FShared%20Documents1%2FForms%2FAllItems%2Easpx&amp;viewid=ab225298%2D6010%2D4b08%2D94bf%2Db1952437ddd4&amp;id=%2Fsites%2FMSI%5FTesting%2FShared%20Documents1%2FITNB%2F2020%5FMetrics%2FProd%20Data%5FSprint%20wise</a:t>
            </a:r>
            <a:endParaRPr lang="en-US" sz="1200" b="0" i="0" u="none" strike="noStrike" kern="1200" baseline="0" dirty="0">
              <a:solidFill>
                <a:schemeClr val="tx1"/>
              </a:solidFill>
              <a:latin typeface="Arial" panose="020B0604020202020204" pitchFamily="34" charset="0"/>
              <a:ea typeface="+mn-ea"/>
              <a:cs typeface="+mn-cs"/>
              <a:hlinkClick r:id="rId4"/>
            </a:endParaRPr>
          </a:p>
          <a:p>
            <a:endParaRPr lang="en-IN" dirty="0"/>
          </a:p>
        </p:txBody>
      </p:sp>
      <p:sp>
        <p:nvSpPr>
          <p:cNvPr id="4" name="Slide Number Placeholder 3"/>
          <p:cNvSpPr>
            <a:spLocks noGrp="1"/>
          </p:cNvSpPr>
          <p:nvPr>
            <p:ph type="sldNum" sz="quarter" idx="5"/>
          </p:nvPr>
        </p:nvSpPr>
        <p:spPr/>
        <p:txBody>
          <a:bodyPr/>
          <a:lstStyle/>
          <a:p>
            <a:fld id="{6983D4F8-DDEB-0044-8BC9-785FFB432E6A}" type="slidenum">
              <a:rPr lang="en-US" smtClean="0"/>
              <a:pPr/>
              <a:t>13</a:t>
            </a:fld>
            <a:endParaRPr lang="en-US" dirty="0"/>
          </a:p>
        </p:txBody>
      </p:sp>
    </p:spTree>
    <p:extLst>
      <p:ext uri="{BB962C8B-B14F-4D97-AF65-F5344CB8AC3E}">
        <p14:creationId xmlns:p14="http://schemas.microsoft.com/office/powerpoint/2010/main" val="27310755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mailto:solutions@valuemomentum.com" TargetMode="Externa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mailto:solutions@valuemomentum.com"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Box 16"/>
          <p:cNvSpPr txBox="1"/>
          <p:nvPr userDrawn="1"/>
        </p:nvSpPr>
        <p:spPr>
          <a:xfrm>
            <a:off x="11624310" y="6540542"/>
            <a:ext cx="617220" cy="326770"/>
          </a:xfrm>
          <a:prstGeom prst="rect">
            <a:avLst/>
          </a:prstGeom>
          <a:noFill/>
        </p:spPr>
        <p:txBody>
          <a:bodyPr lIns="110249" tIns="55125" rIns="110249" bIns="55125" anchor="ctr">
            <a:spAutoFit/>
          </a:bodyPr>
          <a:lstStyle/>
          <a:p>
            <a:pPr algn="ctr">
              <a:defRPr/>
            </a:pPr>
            <a:fld id="{D2FF584B-C88C-4411-984A-6427B0C91A19}" type="slidenum">
              <a:rPr lang="en-US" sz="1400">
                <a:latin typeface="Calibri" pitchFamily="34" charset="0"/>
              </a:rPr>
              <a:pPr algn="ctr">
                <a:defRPr/>
              </a:pPr>
              <a:t>‹#›</a:t>
            </a:fld>
            <a:endParaRPr lang="en-US" sz="1400" dirty="0">
              <a:latin typeface="Calibri" pitchFamily="34" charset="0"/>
            </a:endParaRPr>
          </a:p>
        </p:txBody>
      </p:sp>
      <p:sp>
        <p:nvSpPr>
          <p:cNvPr id="9" name="TextBox 8"/>
          <p:cNvSpPr txBox="1"/>
          <p:nvPr userDrawn="1"/>
        </p:nvSpPr>
        <p:spPr>
          <a:xfrm>
            <a:off x="11513698" y="6448560"/>
            <a:ext cx="615877" cy="369332"/>
          </a:xfrm>
          <a:prstGeom prst="rect">
            <a:avLst/>
          </a:prstGeom>
          <a:noFill/>
        </p:spPr>
        <p:txBody>
          <a:bodyPr wrap="square" rtlCol="0">
            <a:spAutoFit/>
          </a:bodyPr>
          <a:lstStyle/>
          <a:p>
            <a:fld id="{65B66DB6-D71E-4B3E-9AE0-4919FDE04E8D}" type="slidenum">
              <a:rPr lang="en-US" smtClean="0">
                <a:solidFill>
                  <a:schemeClr val="bg1"/>
                </a:solidFill>
              </a:rPr>
              <a:t>‹#›</a:t>
            </a:fld>
            <a:endParaRPr lang="en-US" dirty="0">
              <a:solidFill>
                <a:schemeClr val="bg1"/>
              </a:solidFill>
            </a:endParaRPr>
          </a:p>
        </p:txBody>
      </p:sp>
      <p:pic>
        <p:nvPicPr>
          <p:cNvPr id="8" name="Picture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579437"/>
            <a:ext cx="9935818" cy="268206"/>
          </a:xfrm>
          <a:prstGeom prst="rect">
            <a:avLst/>
          </a:prstGeom>
        </p:spPr>
      </p:pic>
      <p:pic>
        <p:nvPicPr>
          <p:cNvPr id="11"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auto">
          <a:xfrm>
            <a:off x="10595977" y="208831"/>
            <a:ext cx="1397099" cy="904006"/>
          </a:xfrm>
          <a:prstGeom prst="rect">
            <a:avLst/>
          </a:prstGeom>
          <a:noFill/>
          <a:ln w="9525">
            <a:noFill/>
            <a:miter lim="800000"/>
            <a:headEnd/>
            <a:tailEnd/>
          </a:ln>
        </p:spPr>
      </p:pic>
    </p:spTree>
  </p:cSld>
  <p:clrMapOvr>
    <a:masterClrMapping/>
  </p:clrMapOvr>
  <p:transition>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p:cNvSpPr/>
          <p:nvPr userDrawn="1"/>
        </p:nvSpPr>
        <p:spPr>
          <a:xfrm>
            <a:off x="0" y="0"/>
            <a:ext cx="12344400" cy="6950075"/>
          </a:xfrm>
          <a:prstGeom prst="rect">
            <a:avLst/>
          </a:prstGeom>
          <a:solidFill>
            <a:srgbClr val="D64120"/>
          </a:solidFill>
          <a:ln>
            <a:noFill/>
          </a:ln>
        </p:spPr>
        <p:style>
          <a:lnRef idx="2">
            <a:schemeClr val="dk1"/>
          </a:lnRef>
          <a:fillRef idx="1">
            <a:schemeClr val="lt1"/>
          </a:fillRef>
          <a:effectRef idx="0">
            <a:schemeClr val="dk1"/>
          </a:effectRef>
          <a:fontRef idx="minor">
            <a:schemeClr val="dk1"/>
          </a:fontRef>
        </p:style>
        <p:txBody>
          <a:bodyPr lIns="110249" tIns="55125" rIns="110249" bIns="55125" spcCol="0" rtlCol="0" anchor="ctr"/>
          <a:lstStyle/>
          <a:p>
            <a:pPr algn="ctr"/>
            <a:endParaRPr lang="en-US" dirty="0">
              <a:solidFill>
                <a:prstClr val="black"/>
              </a:solidFill>
              <a:latin typeface="Segoe UI" panose="020B0502040204020203" pitchFamily="34" charset="0"/>
            </a:endParaRP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808037"/>
            <a:ext cx="9935818" cy="268206"/>
          </a:xfrm>
          <a:prstGeom prst="rect">
            <a:avLst/>
          </a:prstGeom>
        </p:spPr>
      </p:pic>
      <p:pic>
        <p:nvPicPr>
          <p:cNvPr id="9" name="Picture 8" descr="VAM ppt images-08.png"/>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0628363" y="7937"/>
            <a:ext cx="1723779" cy="1276350"/>
          </a:xfrm>
          <a:prstGeom prst="rect">
            <a:avLst/>
          </a:prstGeom>
        </p:spPr>
      </p:pic>
      <p:sp>
        <p:nvSpPr>
          <p:cNvPr id="10" name="TextBox 9"/>
          <p:cNvSpPr txBox="1"/>
          <p:nvPr userDrawn="1"/>
        </p:nvSpPr>
        <p:spPr>
          <a:xfrm>
            <a:off x="11513698" y="6448560"/>
            <a:ext cx="615877" cy="369332"/>
          </a:xfrm>
          <a:prstGeom prst="rect">
            <a:avLst/>
          </a:prstGeom>
          <a:noFill/>
        </p:spPr>
        <p:txBody>
          <a:bodyPr wrap="square" rtlCol="0">
            <a:spAutoFit/>
          </a:bodyPr>
          <a:lstStyle/>
          <a:p>
            <a:fld id="{65B66DB6-D71E-4B3E-9AE0-4919FDE04E8D}"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4236085851"/>
      </p:ext>
    </p:extLst>
  </p:cSld>
  <p:clrMapOvr>
    <a:masterClrMapping/>
  </p:clrMapOvr>
  <p:transition>
    <p:fade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808037"/>
            <a:ext cx="9935818" cy="268206"/>
          </a:xfrm>
          <a:prstGeom prst="rect">
            <a:avLst/>
          </a:prstGeom>
        </p:spPr>
      </p:pic>
      <p:pic>
        <p:nvPicPr>
          <p:cNvPr id="11" name="Picture 10" descr="VAM ppt images-08.png"/>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9935818" y="1570037"/>
            <a:ext cx="1723779" cy="1276350"/>
          </a:xfrm>
          <a:prstGeom prst="rect">
            <a:avLst/>
          </a:prstGeom>
        </p:spPr>
      </p:pic>
      <p:sp>
        <p:nvSpPr>
          <p:cNvPr id="14" name="Rectangle 13"/>
          <p:cNvSpPr/>
          <p:nvPr userDrawn="1"/>
        </p:nvSpPr>
        <p:spPr>
          <a:xfrm>
            <a:off x="0" y="-11113"/>
            <a:ext cx="12344400" cy="6961188"/>
          </a:xfrm>
          <a:prstGeom prst="rect">
            <a:avLst/>
          </a:prstGeom>
          <a:solidFill>
            <a:srgbClr val="0B8D82"/>
          </a:solidFill>
          <a:ln>
            <a:noFill/>
          </a:ln>
        </p:spPr>
        <p:style>
          <a:lnRef idx="2">
            <a:schemeClr val="dk1"/>
          </a:lnRef>
          <a:fillRef idx="1">
            <a:schemeClr val="lt1"/>
          </a:fillRef>
          <a:effectRef idx="0">
            <a:schemeClr val="dk1"/>
          </a:effectRef>
          <a:fontRef idx="minor">
            <a:schemeClr val="dk1"/>
          </a:fontRef>
        </p:style>
        <p:txBody>
          <a:bodyPr lIns="110249" tIns="55125" rIns="110249" bIns="55125" spcCol="0" rtlCol="0" anchor="ctr"/>
          <a:lstStyle/>
          <a:p>
            <a:pPr algn="ctr"/>
            <a:endParaRPr lang="en-US" dirty="0">
              <a:solidFill>
                <a:prstClr val="black"/>
              </a:solidFill>
            </a:endParaRPr>
          </a:p>
        </p:txBody>
      </p:sp>
      <p:pic>
        <p:nvPicPr>
          <p:cNvPr id="15" name="Picture 14" descr="VAM ppt images-08.png"/>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0628363" y="7937"/>
            <a:ext cx="1723779" cy="1276350"/>
          </a:xfrm>
          <a:prstGeom prst="rect">
            <a:avLst/>
          </a:prstGeom>
        </p:spPr>
      </p:pic>
      <p:pic>
        <p:nvPicPr>
          <p:cNvPr id="9" name="Picture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808037"/>
            <a:ext cx="9935818" cy="268206"/>
          </a:xfrm>
          <a:prstGeom prst="rect">
            <a:avLst/>
          </a:prstGeom>
        </p:spPr>
      </p:pic>
      <p:sp>
        <p:nvSpPr>
          <p:cNvPr id="10" name="TextBox 9"/>
          <p:cNvSpPr txBox="1"/>
          <p:nvPr userDrawn="1"/>
        </p:nvSpPr>
        <p:spPr>
          <a:xfrm>
            <a:off x="11513698" y="6448560"/>
            <a:ext cx="615877" cy="369332"/>
          </a:xfrm>
          <a:prstGeom prst="rect">
            <a:avLst/>
          </a:prstGeom>
          <a:noFill/>
        </p:spPr>
        <p:txBody>
          <a:bodyPr wrap="square" rtlCol="0">
            <a:spAutoFit/>
          </a:bodyPr>
          <a:lstStyle/>
          <a:p>
            <a:fld id="{65B66DB6-D71E-4B3E-9AE0-4919FDE04E8D}"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3054640047"/>
      </p:ext>
    </p:extLst>
  </p:cSld>
  <p:clrMapOvr>
    <a:overrideClrMapping bg1="lt1" tx1="dk1" bg2="lt2" tx2="dk2" accent1="accent1" accent2="accent2" accent3="accent3" accent4="accent4" accent5="accent5" accent6="accent6" hlink="hlink" folHlink="folHlink"/>
  </p:clrMapOvr>
  <p:transition>
    <p:fade thruBlk="1"/>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pic>
        <p:nvPicPr>
          <p:cNvPr id="17" name="Picture 13"/>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auto">
          <a:xfrm>
            <a:off x="10595976" y="208831"/>
            <a:ext cx="1397099" cy="904006"/>
          </a:xfrm>
          <a:prstGeom prst="rect">
            <a:avLst/>
          </a:prstGeom>
          <a:noFill/>
          <a:ln w="9525">
            <a:noFill/>
            <a:miter lim="800000"/>
            <a:headEnd/>
            <a:tailEnd/>
          </a:ln>
        </p:spPr>
      </p:pic>
      <p:sp>
        <p:nvSpPr>
          <p:cNvPr id="4" name="TextBox 3"/>
          <p:cNvSpPr txBox="1"/>
          <p:nvPr userDrawn="1"/>
        </p:nvSpPr>
        <p:spPr>
          <a:xfrm>
            <a:off x="11728523" y="6580743"/>
            <a:ext cx="615877" cy="369332"/>
          </a:xfrm>
          <a:prstGeom prst="rect">
            <a:avLst/>
          </a:prstGeom>
          <a:noFill/>
        </p:spPr>
        <p:txBody>
          <a:bodyPr wrap="square" rtlCol="0">
            <a:spAutoFit/>
          </a:bodyPr>
          <a:lstStyle/>
          <a:p>
            <a:pPr algn="r"/>
            <a:fld id="{65B66DB6-D71E-4B3E-9AE0-4919FDE04E8D}" type="slidenum">
              <a:rPr lang="en-US" smtClean="0">
                <a:solidFill>
                  <a:prstClr val="black"/>
                </a:solidFill>
              </a:rPr>
              <a:pPr algn="r"/>
              <a:t>‹#›</a:t>
            </a:fld>
            <a:endParaRPr lang="en-US" dirty="0">
              <a:solidFill>
                <a:prstClr val="black"/>
              </a:solidFill>
            </a:endParaRPr>
          </a:p>
        </p:txBody>
      </p:sp>
    </p:spTree>
    <p:extLst>
      <p:ext uri="{BB962C8B-B14F-4D97-AF65-F5344CB8AC3E}">
        <p14:creationId xmlns:p14="http://schemas.microsoft.com/office/powerpoint/2010/main" val="11835351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4" name="Rectangle 3"/>
          <p:cNvSpPr/>
          <p:nvPr userDrawn="1"/>
        </p:nvSpPr>
        <p:spPr>
          <a:xfrm>
            <a:off x="0" y="-11113"/>
            <a:ext cx="12344400" cy="6950075"/>
          </a:xfrm>
          <a:prstGeom prst="rect">
            <a:avLst/>
          </a:prstGeom>
          <a:solidFill>
            <a:srgbClr val="0B8D82"/>
          </a:solidFill>
          <a:ln>
            <a:noFill/>
          </a:ln>
        </p:spPr>
        <p:style>
          <a:lnRef idx="2">
            <a:schemeClr val="dk1"/>
          </a:lnRef>
          <a:fillRef idx="1">
            <a:schemeClr val="lt1"/>
          </a:fillRef>
          <a:effectRef idx="0">
            <a:schemeClr val="dk1"/>
          </a:effectRef>
          <a:fontRef idx="minor">
            <a:schemeClr val="dk1"/>
          </a:fontRef>
        </p:style>
        <p:txBody>
          <a:bodyPr lIns="110249" tIns="55125" rIns="110249" bIns="55125" spcCol="0" rtlCol="0" anchor="ctr"/>
          <a:lstStyle/>
          <a:p>
            <a:pPr algn="ctr"/>
            <a:endParaRPr lang="en-US" dirty="0">
              <a:solidFill>
                <a:prstClr val="black"/>
              </a:solidFill>
            </a:endParaRPr>
          </a:p>
        </p:txBody>
      </p:sp>
      <p:sp>
        <p:nvSpPr>
          <p:cNvPr id="5" name="Rectangle 14"/>
          <p:cNvSpPr>
            <a:spLocks noChangeArrowheads="1"/>
          </p:cNvSpPr>
          <p:nvPr userDrawn="1"/>
        </p:nvSpPr>
        <p:spPr bwMode="auto">
          <a:xfrm>
            <a:off x="3034665" y="2612418"/>
            <a:ext cx="6275070" cy="957712"/>
          </a:xfrm>
          <a:prstGeom prst="rect">
            <a:avLst/>
          </a:prstGeom>
          <a:noFill/>
          <a:ln w="9525">
            <a:noFill/>
            <a:miter lim="800000"/>
            <a:headEnd/>
            <a:tailEnd/>
          </a:ln>
        </p:spPr>
        <p:txBody>
          <a:bodyPr lIns="110249" tIns="55125" rIns="110249" bIns="55125" anchor="ctr">
            <a:spAutoFit/>
          </a:bodyPr>
          <a:lstStyle/>
          <a:p>
            <a:pPr algn="ctr">
              <a:lnSpc>
                <a:spcPct val="90000"/>
              </a:lnSpc>
              <a:buSzPct val="120000"/>
              <a:defRPr/>
            </a:pPr>
            <a:r>
              <a:rPr lang="en-US" sz="6000" b="1" dirty="0">
                <a:solidFill>
                  <a:prstClr val="white"/>
                </a:solidFill>
                <a:latin typeface="Segoe UI Semibold" panose="020B0702040204020203" pitchFamily="34" charset="0"/>
                <a:cs typeface="Segoe UI Semibold" panose="020B0702040204020203" pitchFamily="34" charset="0"/>
              </a:rPr>
              <a:t>THANK</a:t>
            </a:r>
            <a:r>
              <a:rPr lang="en-US" sz="6000" b="1" dirty="0">
                <a:solidFill>
                  <a:prstClr val="white"/>
                </a:solidFill>
                <a:latin typeface="Arial"/>
                <a:cs typeface="Arial"/>
              </a:rPr>
              <a:t> YOU!</a:t>
            </a:r>
          </a:p>
        </p:txBody>
      </p:sp>
      <p:sp>
        <p:nvSpPr>
          <p:cNvPr id="6" name="Rectangle 25"/>
          <p:cNvSpPr/>
          <p:nvPr userDrawn="1"/>
        </p:nvSpPr>
        <p:spPr>
          <a:xfrm>
            <a:off x="4467972" y="4084637"/>
            <a:ext cx="3408457" cy="326770"/>
          </a:xfrm>
          <a:prstGeom prst="rect">
            <a:avLst/>
          </a:prstGeom>
        </p:spPr>
        <p:txBody>
          <a:bodyPr wrap="none" lIns="110249" tIns="55125" rIns="110249" bIns="55125">
            <a:spAutoFit/>
          </a:bodyPr>
          <a:lstStyle/>
          <a:p>
            <a:pPr>
              <a:defRPr/>
            </a:pPr>
            <a:r>
              <a:rPr lang="en-IN" sz="1400" b="1" dirty="0">
                <a:solidFill>
                  <a:srgbClr val="FFFFFF"/>
                </a:solidFill>
                <a:latin typeface="Segoe UI Semibold" panose="020B0702040204020203" pitchFamily="34" charset="0"/>
                <a:cs typeface="Segoe UI Semibold" panose="020B0702040204020203" pitchFamily="34" charset="0"/>
              </a:rPr>
              <a:t>Email</a:t>
            </a:r>
            <a:r>
              <a:rPr lang="en-IN" sz="1400" dirty="0">
                <a:solidFill>
                  <a:srgbClr val="FFFFFF"/>
                </a:solidFill>
                <a:latin typeface="Segoe UI Semibold" panose="020B0702040204020203" pitchFamily="34" charset="0"/>
                <a:cs typeface="Segoe UI Semibold" panose="020B0702040204020203" pitchFamily="34" charset="0"/>
              </a:rPr>
              <a:t>: </a:t>
            </a:r>
            <a:r>
              <a:rPr lang="en-IN" sz="1400" dirty="0">
                <a:solidFill>
                  <a:prstClr val="white"/>
                </a:solidFill>
                <a:latin typeface="Segoe UI Semibold" panose="020B0702040204020203" pitchFamily="34" charset="0"/>
                <a:cs typeface="Segoe UI Semibold" panose="020B0702040204020203" pitchFamily="34" charset="0"/>
                <a:hlinkClick r:id="rId2"/>
              </a:rPr>
              <a:t>solutions@valuemomentum.com</a:t>
            </a:r>
            <a:endParaRPr lang="en-IN" sz="1900" dirty="0">
              <a:solidFill>
                <a:prstClr val="white"/>
              </a:solidFill>
              <a:latin typeface="Segoe UI Semibold" panose="020B0702040204020203" pitchFamily="34" charset="0"/>
              <a:cs typeface="Segoe UI Semibold" panose="020B0702040204020203" pitchFamily="34" charset="0"/>
            </a:endParaRPr>
          </a:p>
        </p:txBody>
      </p:sp>
      <p:sp>
        <p:nvSpPr>
          <p:cNvPr id="7" name="TextBox 6"/>
          <p:cNvSpPr txBox="1"/>
          <p:nvPr userDrawn="1"/>
        </p:nvSpPr>
        <p:spPr>
          <a:xfrm>
            <a:off x="3390900" y="4922837"/>
            <a:ext cx="2575842" cy="1323439"/>
          </a:xfrm>
          <a:prstGeom prst="rect">
            <a:avLst/>
          </a:prstGeom>
          <a:noFill/>
        </p:spPr>
        <p:txBody>
          <a:bodyPr wrap="square" rtlCol="0">
            <a:spAutoFit/>
          </a:bodyPr>
          <a:lstStyle/>
          <a:p>
            <a:pPr algn="ctr">
              <a:lnSpc>
                <a:spcPct val="150000"/>
              </a:lnSpc>
              <a:defRPr/>
            </a:pPr>
            <a:r>
              <a:rPr lang="en-US" sz="1600" b="1" dirty="0">
                <a:solidFill>
                  <a:srgbClr val="EAA91E"/>
                </a:solidFill>
                <a:latin typeface="Segoe UI Semibold" panose="020B0702040204020203" pitchFamily="34" charset="0"/>
                <a:cs typeface="Segoe UI Semibold" panose="020B0702040204020203" pitchFamily="34" charset="0"/>
              </a:rPr>
              <a:t>ASIA PACIFIC</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Plot No 36 &amp; 37, Gachibowli,</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Financial District, Nanakramguda, </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Hyderabad – 500032, India</a:t>
            </a:r>
            <a:endParaRPr lang="en-US" sz="1400" b="1" dirty="0">
              <a:solidFill>
                <a:srgbClr val="FFFFFF"/>
              </a:solidFill>
              <a:latin typeface="Segoe UI Semibold" panose="020B0702040204020203" pitchFamily="34" charset="0"/>
              <a:cs typeface="Segoe UI Semibold" panose="020B0702040204020203" pitchFamily="34" charset="0"/>
            </a:endParaRPr>
          </a:p>
        </p:txBody>
      </p:sp>
      <p:sp>
        <p:nvSpPr>
          <p:cNvPr id="8" name="TextBox 7"/>
          <p:cNvSpPr txBox="1"/>
          <p:nvPr userDrawn="1"/>
        </p:nvSpPr>
        <p:spPr>
          <a:xfrm>
            <a:off x="6781800" y="4922837"/>
            <a:ext cx="2743200" cy="1107996"/>
          </a:xfrm>
          <a:prstGeom prst="rect">
            <a:avLst/>
          </a:prstGeom>
          <a:noFill/>
        </p:spPr>
        <p:txBody>
          <a:bodyPr wrap="square" rtlCol="0">
            <a:spAutoFit/>
          </a:bodyPr>
          <a:lstStyle/>
          <a:p>
            <a:pPr algn="ctr">
              <a:lnSpc>
                <a:spcPct val="150000"/>
              </a:lnSpc>
              <a:defRPr/>
            </a:pPr>
            <a:r>
              <a:rPr lang="en-US" sz="1600" dirty="0">
                <a:solidFill>
                  <a:srgbClr val="EAA91E"/>
                </a:solidFill>
                <a:latin typeface="Segoe UI Semibold" panose="020B0702040204020203" pitchFamily="34" charset="0"/>
                <a:cs typeface="Segoe UI Semibold" panose="020B0702040204020203" pitchFamily="34" charset="0"/>
              </a:rPr>
              <a:t>US HEADQUARTERS</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220 Old New Brunswick Rd,</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Suite 100,Piscataway 08854</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T: 908-755-0048</a:t>
            </a:r>
          </a:p>
        </p:txBody>
      </p:sp>
      <p:cxnSp>
        <p:nvCxnSpPr>
          <p:cNvPr id="9" name="Straight Connector 8"/>
          <p:cNvCxnSpPr/>
          <p:nvPr userDrawn="1"/>
        </p:nvCxnSpPr>
        <p:spPr>
          <a:xfrm>
            <a:off x="3390900" y="4549326"/>
            <a:ext cx="5562600" cy="0"/>
          </a:xfrm>
          <a:prstGeom prst="line">
            <a:avLst/>
          </a:prstGeom>
          <a:ln w="12700" cmpd="sng">
            <a:solidFill>
              <a:srgbClr val="FFFFFF"/>
            </a:solidFill>
          </a:ln>
        </p:spPr>
        <p:style>
          <a:lnRef idx="1">
            <a:schemeClr val="dk1"/>
          </a:lnRef>
          <a:fillRef idx="0">
            <a:schemeClr val="dk1"/>
          </a:fillRef>
          <a:effectRef idx="0">
            <a:schemeClr val="dk1"/>
          </a:effectRef>
          <a:fontRef idx="minor">
            <a:schemeClr val="tx1"/>
          </a:fontRef>
        </p:style>
      </p:cxnSp>
      <p:cxnSp>
        <p:nvCxnSpPr>
          <p:cNvPr id="10" name="Straight Connector 9"/>
          <p:cNvCxnSpPr/>
          <p:nvPr userDrawn="1"/>
        </p:nvCxnSpPr>
        <p:spPr>
          <a:xfrm flipV="1">
            <a:off x="6172200" y="4922837"/>
            <a:ext cx="0" cy="1371600"/>
          </a:xfrm>
          <a:prstGeom prst="line">
            <a:avLst/>
          </a:prstGeom>
          <a:ln w="12700" cmpd="sng">
            <a:solidFill>
              <a:srgbClr val="EAA91E"/>
            </a:solidFill>
            <a:prstDash val="sysDash"/>
          </a:ln>
        </p:spPr>
        <p:style>
          <a:lnRef idx="1">
            <a:schemeClr val="dk1"/>
          </a:lnRef>
          <a:fillRef idx="0">
            <a:schemeClr val="dk1"/>
          </a:fillRef>
          <a:effectRef idx="0">
            <a:schemeClr val="dk1"/>
          </a:effectRef>
          <a:fontRef idx="minor">
            <a:schemeClr val="tx1"/>
          </a:fontRef>
        </p:style>
      </p:cxnSp>
      <p:cxnSp>
        <p:nvCxnSpPr>
          <p:cNvPr id="11" name="Straight Connector 10"/>
          <p:cNvCxnSpPr/>
          <p:nvPr userDrawn="1"/>
        </p:nvCxnSpPr>
        <p:spPr>
          <a:xfrm>
            <a:off x="3390900" y="3932237"/>
            <a:ext cx="5562600" cy="0"/>
          </a:xfrm>
          <a:prstGeom prst="line">
            <a:avLst/>
          </a:prstGeom>
          <a:ln w="12700" cmpd="sng">
            <a:solidFill>
              <a:srgbClr val="FFFFFF"/>
            </a:solidFill>
          </a:ln>
        </p:spPr>
        <p:style>
          <a:lnRef idx="1">
            <a:schemeClr val="dk1"/>
          </a:lnRef>
          <a:fillRef idx="0">
            <a:schemeClr val="dk1"/>
          </a:fillRef>
          <a:effectRef idx="0">
            <a:schemeClr val="dk1"/>
          </a:effectRef>
          <a:fontRef idx="minor">
            <a:schemeClr val="tx1"/>
          </a:fontRef>
        </p:style>
      </p:cxnSp>
      <p:pic>
        <p:nvPicPr>
          <p:cNvPr id="12" name="Picture 11" descr="VAM ppt images-08.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385394" y="-35618"/>
            <a:ext cx="3573611" cy="2646035"/>
          </a:xfrm>
          <a:prstGeom prst="rect">
            <a:avLst/>
          </a:prstGeom>
        </p:spPr>
      </p:pic>
    </p:spTree>
    <p:extLst>
      <p:ext uri="{BB962C8B-B14F-4D97-AF65-F5344CB8AC3E}">
        <p14:creationId xmlns:p14="http://schemas.microsoft.com/office/powerpoint/2010/main" val="2493166463"/>
      </p:ext>
    </p:extLst>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0" name="TextBox 9"/>
          <p:cNvSpPr txBox="1"/>
          <p:nvPr userDrawn="1"/>
        </p:nvSpPr>
        <p:spPr>
          <a:xfrm>
            <a:off x="11513698" y="6448560"/>
            <a:ext cx="615877" cy="369332"/>
          </a:xfrm>
          <a:prstGeom prst="rect">
            <a:avLst/>
          </a:prstGeom>
          <a:noFill/>
        </p:spPr>
        <p:txBody>
          <a:bodyPr wrap="square" rtlCol="0">
            <a:spAutoFit/>
          </a:bodyPr>
          <a:lstStyle/>
          <a:p>
            <a:fld id="{65B66DB6-D71E-4B3E-9AE0-4919FDE04E8D}" type="slidenum">
              <a:rPr lang="en-US" smtClean="0">
                <a:solidFill>
                  <a:schemeClr val="tx1"/>
                </a:solidFill>
              </a:rPr>
              <a:t>‹#›</a:t>
            </a:fld>
            <a:endParaRPr lang="en-US" dirty="0">
              <a:solidFill>
                <a:schemeClr val="tx1"/>
              </a:solidFill>
            </a:endParaRP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579437"/>
            <a:ext cx="9935818" cy="268206"/>
          </a:xfrm>
          <a:prstGeom prst="rect">
            <a:avLst/>
          </a:prstGeom>
        </p:spPr>
      </p:pic>
      <p:pic>
        <p:nvPicPr>
          <p:cNvPr id="8"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auto">
          <a:xfrm>
            <a:off x="10595977" y="208831"/>
            <a:ext cx="1397099" cy="904006"/>
          </a:xfrm>
          <a:prstGeom prst="rect">
            <a:avLst/>
          </a:prstGeom>
          <a:noFill/>
          <a:ln w="9525">
            <a:noFill/>
            <a:miter lim="800000"/>
            <a:headEnd/>
            <a:tailEnd/>
          </a:ln>
        </p:spPr>
      </p:pic>
    </p:spTree>
    <p:extLst>
      <p:ext uri="{BB962C8B-B14F-4D97-AF65-F5344CB8AC3E}">
        <p14:creationId xmlns:p14="http://schemas.microsoft.com/office/powerpoint/2010/main" val="8434308"/>
      </p:ext>
    </p:extLst>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11" name="Picture 10" descr="VAM ppt images-08.pn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935818" y="1570037"/>
            <a:ext cx="1723779" cy="1276350"/>
          </a:xfrm>
          <a:prstGeom prst="rect">
            <a:avLst/>
          </a:prstGeom>
        </p:spPr>
      </p:pic>
      <p:sp>
        <p:nvSpPr>
          <p:cNvPr id="9" name="TextBox 8"/>
          <p:cNvSpPr txBox="1"/>
          <p:nvPr userDrawn="1"/>
        </p:nvSpPr>
        <p:spPr>
          <a:xfrm>
            <a:off x="11513698" y="6448560"/>
            <a:ext cx="615877" cy="369332"/>
          </a:xfrm>
          <a:prstGeom prst="rect">
            <a:avLst/>
          </a:prstGeom>
          <a:noFill/>
        </p:spPr>
        <p:txBody>
          <a:bodyPr wrap="square" rtlCol="0">
            <a:spAutoFit/>
          </a:bodyPr>
          <a:lstStyle/>
          <a:p>
            <a:fld id="{65B66DB6-D71E-4B3E-9AE0-4919FDE04E8D}" type="slidenum">
              <a:rPr lang="en-US" smtClean="0">
                <a:solidFill>
                  <a:schemeClr val="tx1"/>
                </a:solidFill>
              </a:rPr>
              <a:t>‹#›</a:t>
            </a:fld>
            <a:endParaRPr lang="en-US" dirty="0">
              <a:solidFill>
                <a:schemeClr val="tx1"/>
              </a:solidFill>
            </a:endParaRP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52400" y="960437"/>
            <a:ext cx="9935818" cy="268206"/>
          </a:xfrm>
          <a:prstGeom prst="rect">
            <a:avLst/>
          </a:prstGeom>
        </p:spPr>
      </p:pic>
      <p:pic>
        <p:nvPicPr>
          <p:cNvPr id="8" name="Picture 7"/>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0" y="579437"/>
            <a:ext cx="9935818" cy="268206"/>
          </a:xfrm>
          <a:prstGeom prst="rect">
            <a:avLst/>
          </a:prstGeom>
        </p:spPr>
      </p:pic>
      <p:pic>
        <p:nvPicPr>
          <p:cNvPr id="10" name="Picture 13"/>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bwMode="auto">
          <a:xfrm>
            <a:off x="10595977" y="208831"/>
            <a:ext cx="1397099" cy="904006"/>
          </a:xfrm>
          <a:prstGeom prst="rect">
            <a:avLst/>
          </a:prstGeom>
          <a:noFill/>
          <a:ln w="9525">
            <a:noFill/>
            <a:miter lim="800000"/>
            <a:headEnd/>
            <a:tailEnd/>
          </a:ln>
        </p:spPr>
      </p:pic>
    </p:spTree>
  </p:cSld>
  <p:clrMapOvr>
    <a:overrideClrMapping bg1="lt1" tx1="dk1" bg2="lt2" tx2="dk2" accent1="accent1" accent2="accent2" accent3="accent3" accent4="accent4" accent5="accent5" accent6="accent6" hlink="hlink" folHlink="folHlink"/>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4" name="TextBox 3"/>
          <p:cNvSpPr txBox="1"/>
          <p:nvPr userDrawn="1"/>
        </p:nvSpPr>
        <p:spPr>
          <a:xfrm>
            <a:off x="11744762" y="6580743"/>
            <a:ext cx="615877" cy="338554"/>
          </a:xfrm>
          <a:prstGeom prst="rect">
            <a:avLst/>
          </a:prstGeom>
          <a:noFill/>
        </p:spPr>
        <p:txBody>
          <a:bodyPr wrap="square" rtlCol="0">
            <a:spAutoFit/>
          </a:bodyPr>
          <a:lstStyle/>
          <a:p>
            <a:pPr algn="r"/>
            <a:fld id="{65B66DB6-D71E-4B3E-9AE0-4919FDE04E8D}" type="slidenum">
              <a:rPr lang="en-US" sz="1600" b="1" smtClean="0">
                <a:solidFill>
                  <a:srgbClr val="7030A0"/>
                </a:solidFill>
              </a:rPr>
              <a:pPr algn="r"/>
              <a:t>‹#›</a:t>
            </a:fld>
            <a:endParaRPr lang="en-US" sz="1600" b="1" dirty="0">
              <a:solidFill>
                <a:srgbClr val="7030A0"/>
              </a:solidFill>
            </a:endParaRP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655637"/>
            <a:ext cx="9935818" cy="268206"/>
          </a:xfrm>
          <a:prstGeom prst="rect">
            <a:avLst/>
          </a:prstGeom>
        </p:spPr>
      </p:pic>
      <p:pic>
        <p:nvPicPr>
          <p:cNvPr id="7"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auto">
          <a:xfrm>
            <a:off x="10815148" y="127434"/>
            <a:ext cx="1397099" cy="904006"/>
          </a:xfrm>
          <a:prstGeom prst="rect">
            <a:avLst/>
          </a:prstGeom>
          <a:noFill/>
          <a:ln w="9525">
            <a:noFill/>
            <a:miter lim="800000"/>
            <a:headEnd/>
            <a:tailEnd/>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4" name="Rectangle 3"/>
          <p:cNvSpPr/>
          <p:nvPr userDrawn="1"/>
        </p:nvSpPr>
        <p:spPr>
          <a:xfrm>
            <a:off x="0" y="-11113"/>
            <a:ext cx="12344400" cy="6950075"/>
          </a:xfrm>
          <a:prstGeom prst="rect">
            <a:avLst/>
          </a:prstGeom>
          <a:solidFill>
            <a:srgbClr val="0B8D82"/>
          </a:solidFill>
          <a:ln>
            <a:noFill/>
          </a:ln>
        </p:spPr>
        <p:style>
          <a:lnRef idx="2">
            <a:schemeClr val="dk1"/>
          </a:lnRef>
          <a:fillRef idx="1">
            <a:schemeClr val="lt1"/>
          </a:fillRef>
          <a:effectRef idx="0">
            <a:schemeClr val="dk1"/>
          </a:effectRef>
          <a:fontRef idx="minor">
            <a:schemeClr val="dk1"/>
          </a:fontRef>
        </p:style>
        <p:txBody>
          <a:bodyPr lIns="110249" tIns="55125" rIns="110249" bIns="55125" spcCol="0" rtlCol="0" anchor="ctr"/>
          <a:lstStyle/>
          <a:p>
            <a:pPr algn="ctr"/>
            <a:endParaRPr lang="en-US" dirty="0"/>
          </a:p>
        </p:txBody>
      </p:sp>
      <p:sp>
        <p:nvSpPr>
          <p:cNvPr id="5" name="Rectangle 14"/>
          <p:cNvSpPr>
            <a:spLocks noChangeArrowheads="1"/>
          </p:cNvSpPr>
          <p:nvPr userDrawn="1"/>
        </p:nvSpPr>
        <p:spPr bwMode="auto">
          <a:xfrm>
            <a:off x="3034665" y="2612418"/>
            <a:ext cx="6275070" cy="957712"/>
          </a:xfrm>
          <a:prstGeom prst="rect">
            <a:avLst/>
          </a:prstGeom>
          <a:noFill/>
          <a:ln w="9525">
            <a:noFill/>
            <a:miter lim="800000"/>
            <a:headEnd/>
            <a:tailEnd/>
          </a:ln>
        </p:spPr>
        <p:txBody>
          <a:bodyPr lIns="110249" tIns="55125" rIns="110249" bIns="55125" anchor="ctr">
            <a:spAutoFit/>
          </a:bodyPr>
          <a:lstStyle/>
          <a:p>
            <a:pPr algn="ctr">
              <a:lnSpc>
                <a:spcPct val="90000"/>
              </a:lnSpc>
              <a:buSzPct val="120000"/>
              <a:defRPr/>
            </a:pPr>
            <a:r>
              <a:rPr lang="en-US" sz="6000" b="1" dirty="0">
                <a:solidFill>
                  <a:schemeClr val="bg1"/>
                </a:solidFill>
                <a:latin typeface="Segoe UI Semibold" panose="020B0702040204020203" pitchFamily="34" charset="0"/>
                <a:ea typeface="+mj-ea"/>
                <a:cs typeface="Segoe UI Semibold" panose="020B0702040204020203" pitchFamily="34" charset="0"/>
              </a:rPr>
              <a:t>THANK</a:t>
            </a:r>
            <a:r>
              <a:rPr lang="en-US" sz="6000" b="1" dirty="0">
                <a:solidFill>
                  <a:schemeClr val="bg1"/>
                </a:solidFill>
                <a:latin typeface="Arial"/>
                <a:ea typeface="+mj-ea"/>
                <a:cs typeface="Arial"/>
              </a:rPr>
              <a:t> YOU!</a:t>
            </a:r>
          </a:p>
        </p:txBody>
      </p:sp>
      <p:sp>
        <p:nvSpPr>
          <p:cNvPr id="6" name="Rectangle 25"/>
          <p:cNvSpPr/>
          <p:nvPr userDrawn="1"/>
        </p:nvSpPr>
        <p:spPr>
          <a:xfrm>
            <a:off x="4467972" y="4084637"/>
            <a:ext cx="3408457" cy="326770"/>
          </a:xfrm>
          <a:prstGeom prst="rect">
            <a:avLst/>
          </a:prstGeom>
        </p:spPr>
        <p:txBody>
          <a:bodyPr wrap="none" lIns="110249" tIns="55125" rIns="110249" bIns="55125">
            <a:spAutoFit/>
          </a:bodyPr>
          <a:lstStyle/>
          <a:p>
            <a:pPr>
              <a:defRPr/>
            </a:pPr>
            <a:r>
              <a:rPr lang="en-IN" sz="1400" b="1" dirty="0">
                <a:solidFill>
                  <a:srgbClr val="FFFFFF"/>
                </a:solidFill>
                <a:latin typeface="Segoe UI Semibold" panose="020B0702040204020203" pitchFamily="34" charset="0"/>
                <a:cs typeface="Segoe UI Semibold" panose="020B0702040204020203" pitchFamily="34" charset="0"/>
              </a:rPr>
              <a:t>Email</a:t>
            </a:r>
            <a:r>
              <a:rPr lang="en-IN" sz="1400" dirty="0">
                <a:solidFill>
                  <a:srgbClr val="FFFFFF"/>
                </a:solidFill>
                <a:latin typeface="Segoe UI Semibold" panose="020B0702040204020203" pitchFamily="34" charset="0"/>
                <a:cs typeface="Segoe UI Semibold" panose="020B0702040204020203" pitchFamily="34" charset="0"/>
              </a:rPr>
              <a:t>: </a:t>
            </a:r>
            <a:r>
              <a:rPr lang="en-IN" sz="1400" dirty="0">
                <a:solidFill>
                  <a:schemeClr val="bg1"/>
                </a:solidFill>
                <a:latin typeface="Segoe UI Semibold" panose="020B0702040204020203" pitchFamily="34" charset="0"/>
                <a:cs typeface="Segoe UI Semibold" panose="020B0702040204020203" pitchFamily="34" charset="0"/>
                <a:hlinkClick r:id="rId2"/>
              </a:rPr>
              <a:t>solutions@valuemomentum.com</a:t>
            </a:r>
            <a:endParaRPr lang="en-IN" sz="1900" dirty="0">
              <a:solidFill>
                <a:schemeClr val="bg1"/>
              </a:solidFill>
              <a:latin typeface="Segoe UI Semibold" panose="020B0702040204020203" pitchFamily="34" charset="0"/>
              <a:cs typeface="Segoe UI Semibold" panose="020B0702040204020203" pitchFamily="34" charset="0"/>
            </a:endParaRPr>
          </a:p>
        </p:txBody>
      </p:sp>
      <p:sp>
        <p:nvSpPr>
          <p:cNvPr id="7" name="TextBox 6"/>
          <p:cNvSpPr txBox="1"/>
          <p:nvPr userDrawn="1"/>
        </p:nvSpPr>
        <p:spPr>
          <a:xfrm>
            <a:off x="3390900" y="4922837"/>
            <a:ext cx="2575842" cy="1323439"/>
          </a:xfrm>
          <a:prstGeom prst="rect">
            <a:avLst/>
          </a:prstGeom>
          <a:noFill/>
        </p:spPr>
        <p:txBody>
          <a:bodyPr wrap="square" rtlCol="0">
            <a:spAutoFit/>
          </a:bodyPr>
          <a:lstStyle/>
          <a:p>
            <a:pPr algn="ctr">
              <a:lnSpc>
                <a:spcPct val="150000"/>
              </a:lnSpc>
              <a:defRPr/>
            </a:pPr>
            <a:r>
              <a:rPr lang="en-US" sz="1600" b="1" dirty="0">
                <a:solidFill>
                  <a:srgbClr val="EAA91E"/>
                </a:solidFill>
                <a:latin typeface="Segoe UI Semibold" panose="020B0702040204020203" pitchFamily="34" charset="0"/>
                <a:cs typeface="Segoe UI Semibold" panose="020B0702040204020203" pitchFamily="34" charset="0"/>
              </a:rPr>
              <a:t>ASIA PACIFIC</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Plot No 36 &amp; 37, Gachibowli,</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Financial District, Nanakramguda, </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Hyderabad – 500032, India</a:t>
            </a:r>
            <a:endParaRPr lang="en-US" sz="1400" b="1" dirty="0">
              <a:solidFill>
                <a:srgbClr val="FFFFFF"/>
              </a:solidFill>
              <a:latin typeface="Segoe UI Semibold" panose="020B0702040204020203" pitchFamily="34" charset="0"/>
              <a:cs typeface="Segoe UI Semibold" panose="020B0702040204020203" pitchFamily="34" charset="0"/>
            </a:endParaRPr>
          </a:p>
        </p:txBody>
      </p:sp>
      <p:sp>
        <p:nvSpPr>
          <p:cNvPr id="8" name="TextBox 7"/>
          <p:cNvSpPr txBox="1"/>
          <p:nvPr userDrawn="1"/>
        </p:nvSpPr>
        <p:spPr>
          <a:xfrm>
            <a:off x="6781800" y="4922837"/>
            <a:ext cx="2743200" cy="1107996"/>
          </a:xfrm>
          <a:prstGeom prst="rect">
            <a:avLst/>
          </a:prstGeom>
          <a:noFill/>
        </p:spPr>
        <p:txBody>
          <a:bodyPr wrap="square" rtlCol="0">
            <a:spAutoFit/>
          </a:bodyPr>
          <a:lstStyle/>
          <a:p>
            <a:pPr algn="ctr">
              <a:lnSpc>
                <a:spcPct val="150000"/>
              </a:lnSpc>
              <a:defRPr/>
            </a:pPr>
            <a:r>
              <a:rPr lang="en-US" sz="1600" dirty="0">
                <a:solidFill>
                  <a:srgbClr val="EAA91E"/>
                </a:solidFill>
                <a:latin typeface="Segoe UI Semibold" panose="020B0702040204020203" pitchFamily="34" charset="0"/>
                <a:cs typeface="Segoe UI Semibold" panose="020B0702040204020203" pitchFamily="34" charset="0"/>
              </a:rPr>
              <a:t>US HEADQUARTERS</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220 Old New Brunswick Rd,</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Suite 100,Piscataway 08854</a:t>
            </a:r>
          </a:p>
          <a:p>
            <a:pPr algn="ctr">
              <a:defRPr/>
            </a:pPr>
            <a:r>
              <a:rPr lang="en-US" sz="1400" dirty="0">
                <a:solidFill>
                  <a:srgbClr val="FFFFFF"/>
                </a:solidFill>
                <a:latin typeface="Segoe UI Semibold" panose="020B0702040204020203" pitchFamily="34" charset="0"/>
                <a:cs typeface="Segoe UI Semibold" panose="020B0702040204020203" pitchFamily="34" charset="0"/>
              </a:rPr>
              <a:t>T: 908-755-0048</a:t>
            </a:r>
          </a:p>
        </p:txBody>
      </p:sp>
      <p:cxnSp>
        <p:nvCxnSpPr>
          <p:cNvPr id="9" name="Straight Connector 8"/>
          <p:cNvCxnSpPr/>
          <p:nvPr userDrawn="1"/>
        </p:nvCxnSpPr>
        <p:spPr>
          <a:xfrm>
            <a:off x="3390900" y="4549326"/>
            <a:ext cx="5562600" cy="0"/>
          </a:xfrm>
          <a:prstGeom prst="line">
            <a:avLst/>
          </a:prstGeom>
          <a:ln w="12700" cmpd="sng">
            <a:solidFill>
              <a:srgbClr val="FFFFFF"/>
            </a:solidFill>
          </a:ln>
        </p:spPr>
        <p:style>
          <a:lnRef idx="1">
            <a:schemeClr val="dk1"/>
          </a:lnRef>
          <a:fillRef idx="0">
            <a:schemeClr val="dk1"/>
          </a:fillRef>
          <a:effectRef idx="0">
            <a:schemeClr val="dk1"/>
          </a:effectRef>
          <a:fontRef idx="minor">
            <a:schemeClr val="tx1"/>
          </a:fontRef>
        </p:style>
      </p:cxnSp>
      <p:cxnSp>
        <p:nvCxnSpPr>
          <p:cNvPr id="10" name="Straight Connector 9"/>
          <p:cNvCxnSpPr/>
          <p:nvPr userDrawn="1"/>
        </p:nvCxnSpPr>
        <p:spPr>
          <a:xfrm flipV="1">
            <a:off x="6172200" y="4922837"/>
            <a:ext cx="0" cy="1371600"/>
          </a:xfrm>
          <a:prstGeom prst="line">
            <a:avLst/>
          </a:prstGeom>
          <a:ln w="12700" cmpd="sng">
            <a:solidFill>
              <a:srgbClr val="EAA91E"/>
            </a:solidFill>
            <a:prstDash val="sysDash"/>
          </a:ln>
        </p:spPr>
        <p:style>
          <a:lnRef idx="1">
            <a:schemeClr val="dk1"/>
          </a:lnRef>
          <a:fillRef idx="0">
            <a:schemeClr val="dk1"/>
          </a:fillRef>
          <a:effectRef idx="0">
            <a:schemeClr val="dk1"/>
          </a:effectRef>
          <a:fontRef idx="minor">
            <a:schemeClr val="tx1"/>
          </a:fontRef>
        </p:style>
      </p:cxnSp>
      <p:cxnSp>
        <p:nvCxnSpPr>
          <p:cNvPr id="11" name="Straight Connector 10"/>
          <p:cNvCxnSpPr/>
          <p:nvPr userDrawn="1"/>
        </p:nvCxnSpPr>
        <p:spPr>
          <a:xfrm>
            <a:off x="3390900" y="3932237"/>
            <a:ext cx="5562600" cy="0"/>
          </a:xfrm>
          <a:prstGeom prst="line">
            <a:avLst/>
          </a:prstGeom>
          <a:ln w="12700" cmpd="sng">
            <a:solidFill>
              <a:srgbClr val="FFFFFF"/>
            </a:solidFill>
          </a:ln>
        </p:spPr>
        <p:style>
          <a:lnRef idx="1">
            <a:schemeClr val="dk1"/>
          </a:lnRef>
          <a:fillRef idx="0">
            <a:schemeClr val="dk1"/>
          </a:fillRef>
          <a:effectRef idx="0">
            <a:schemeClr val="dk1"/>
          </a:effectRef>
          <a:fontRef idx="minor">
            <a:schemeClr val="tx1"/>
          </a:fontRef>
        </p:style>
      </p:cxnSp>
      <p:pic>
        <p:nvPicPr>
          <p:cNvPr id="12" name="Picture 11" descr="VAM ppt images-08.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385394" y="-35618"/>
            <a:ext cx="3573611" cy="2646035"/>
          </a:xfrm>
          <a:prstGeom prst="rect">
            <a:avLst/>
          </a:prstGeom>
        </p:spPr>
      </p:pic>
    </p:spTree>
    <p:extLst>
      <p:ext uri="{BB962C8B-B14F-4D97-AF65-F5344CB8AC3E}">
        <p14:creationId xmlns:p14="http://schemas.microsoft.com/office/powerpoint/2010/main" val="488292069"/>
      </p:ext>
    </p:extLst>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7F709-8242-4C40-A83E-7BC90EB8B67E}"/>
              </a:ext>
            </a:extLst>
          </p:cNvPr>
          <p:cNvSpPr>
            <a:spLocks noGrp="1"/>
          </p:cNvSpPr>
          <p:nvPr>
            <p:ph type="title"/>
          </p:nvPr>
        </p:nvSpPr>
        <p:spPr>
          <a:xfrm>
            <a:off x="405889" y="370027"/>
            <a:ext cx="11532622" cy="620873"/>
          </a:xfrm>
        </p:spPr>
        <p:txBody>
          <a:bodyPr/>
          <a:lstStyle>
            <a:lvl1pPr>
              <a:defRPr b="1">
                <a:solidFill>
                  <a:schemeClr val="accent2"/>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173783-9EB9-3041-A868-D287E595A53D}"/>
              </a:ext>
            </a:extLst>
          </p:cNvPr>
          <p:cNvSpPr>
            <a:spLocks noGrp="1"/>
          </p:cNvSpPr>
          <p:nvPr>
            <p:ph idx="1"/>
          </p:nvPr>
        </p:nvSpPr>
        <p:spPr>
          <a:xfrm>
            <a:off x="405889" y="1355124"/>
            <a:ext cx="11532622" cy="4882871"/>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54C4173-7353-FA42-AF05-91E75959951F}"/>
              </a:ext>
            </a:extLst>
          </p:cNvPr>
          <p:cNvSpPr>
            <a:spLocks noGrp="1"/>
          </p:cNvSpPr>
          <p:nvPr>
            <p:ph type="ftr" sz="quarter" idx="11"/>
          </p:nvPr>
        </p:nvSpPr>
        <p:spPr/>
        <p:txBody>
          <a:bodyPr/>
          <a:lstStyle/>
          <a:p>
            <a:r>
              <a:rPr lang="en-US"/>
              <a:t>Information Technology</a:t>
            </a:r>
          </a:p>
        </p:txBody>
      </p:sp>
      <p:sp>
        <p:nvSpPr>
          <p:cNvPr id="6" name="Slide Number Placeholder 5">
            <a:extLst>
              <a:ext uri="{FF2B5EF4-FFF2-40B4-BE49-F238E27FC236}">
                <a16:creationId xmlns:a16="http://schemas.microsoft.com/office/drawing/2014/main" id="{59F74382-FF06-D54C-943A-B5DBBACD941E}"/>
              </a:ext>
            </a:extLst>
          </p:cNvPr>
          <p:cNvSpPr>
            <a:spLocks noGrp="1"/>
          </p:cNvSpPr>
          <p:nvPr>
            <p:ph type="sldNum" sz="quarter" idx="12"/>
          </p:nvPr>
        </p:nvSpPr>
        <p:spPr/>
        <p:txBody>
          <a:bodyPr/>
          <a:lstStyle/>
          <a:p>
            <a:fld id="{5A966AA9-9FBE-1C4A-9081-5504C5424978}" type="slidenum">
              <a:rPr lang="en-US" smtClean="0"/>
              <a:t>‹#›</a:t>
            </a:fld>
            <a:endParaRPr lang="en-US"/>
          </a:p>
        </p:txBody>
      </p:sp>
    </p:spTree>
    <p:extLst>
      <p:ext uri="{BB962C8B-B14F-4D97-AF65-F5344CB8AC3E}">
        <p14:creationId xmlns:p14="http://schemas.microsoft.com/office/powerpoint/2010/main" val="192120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50631-4FD0-BA48-97CE-B73714ADFB31}"/>
              </a:ext>
            </a:extLst>
          </p:cNvPr>
          <p:cNvSpPr>
            <a:spLocks noGrp="1"/>
          </p:cNvSpPr>
          <p:nvPr>
            <p:ph type="title"/>
          </p:nvPr>
        </p:nvSpPr>
        <p:spPr>
          <a:xfrm>
            <a:off x="405889" y="370027"/>
            <a:ext cx="11532622" cy="620873"/>
          </a:xfrm>
        </p:spPr>
        <p:txBody>
          <a:bodyPr/>
          <a:lstStyle>
            <a:lvl1pPr>
              <a:defRPr b="1">
                <a:solidFill>
                  <a:schemeClr val="accent2"/>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3148CEAA-C80B-8A4E-9BFE-1C65F3D73675}"/>
              </a:ext>
            </a:extLst>
          </p:cNvPr>
          <p:cNvSpPr>
            <a:spLocks noGrp="1"/>
          </p:cNvSpPr>
          <p:nvPr>
            <p:ph type="ftr" sz="quarter" idx="11"/>
          </p:nvPr>
        </p:nvSpPr>
        <p:spPr/>
        <p:txBody>
          <a:bodyPr/>
          <a:lstStyle/>
          <a:p>
            <a:r>
              <a:rPr lang="en-US"/>
              <a:t>Information Technology</a:t>
            </a:r>
          </a:p>
        </p:txBody>
      </p:sp>
      <p:sp>
        <p:nvSpPr>
          <p:cNvPr id="5" name="Slide Number Placeholder 4">
            <a:extLst>
              <a:ext uri="{FF2B5EF4-FFF2-40B4-BE49-F238E27FC236}">
                <a16:creationId xmlns:a16="http://schemas.microsoft.com/office/drawing/2014/main" id="{9E56612D-CBC5-6849-9BC0-A73FC447CB6A}"/>
              </a:ext>
            </a:extLst>
          </p:cNvPr>
          <p:cNvSpPr>
            <a:spLocks noGrp="1"/>
          </p:cNvSpPr>
          <p:nvPr>
            <p:ph type="sldNum" sz="quarter" idx="12"/>
          </p:nvPr>
        </p:nvSpPr>
        <p:spPr/>
        <p:txBody>
          <a:bodyPr/>
          <a:lstStyle/>
          <a:p>
            <a:fld id="{5A966AA9-9FBE-1C4A-9081-5504C5424978}" type="slidenum">
              <a:rPr lang="en-US" smtClean="0"/>
              <a:t>‹#›</a:t>
            </a:fld>
            <a:endParaRPr lang="en-US"/>
          </a:p>
        </p:txBody>
      </p:sp>
    </p:spTree>
    <p:extLst>
      <p:ext uri="{BB962C8B-B14F-4D97-AF65-F5344CB8AC3E}">
        <p14:creationId xmlns:p14="http://schemas.microsoft.com/office/powerpoint/2010/main" val="34373226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7" name="Picture 16" descr="VAM ppt images-01.jpg"/>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344400" cy="6943344"/>
          </a:xfrm>
          <a:prstGeom prst="rect">
            <a:avLst/>
          </a:prstGeom>
        </p:spPr>
      </p:pic>
    </p:spTree>
    <p:extLst>
      <p:ext uri="{BB962C8B-B14F-4D97-AF65-F5344CB8AC3E}">
        <p14:creationId xmlns:p14="http://schemas.microsoft.com/office/powerpoint/2010/main" val="2733528193"/>
      </p:ext>
    </p:extLst>
  </p:cSld>
  <p:clrMapOvr>
    <a:masterClrMapping/>
  </p:clrMapOvr>
  <p:transition>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Box 16"/>
          <p:cNvSpPr txBox="1"/>
          <p:nvPr userDrawn="1"/>
        </p:nvSpPr>
        <p:spPr>
          <a:xfrm>
            <a:off x="11624310" y="6540542"/>
            <a:ext cx="617220" cy="326770"/>
          </a:xfrm>
          <a:prstGeom prst="rect">
            <a:avLst/>
          </a:prstGeom>
          <a:noFill/>
        </p:spPr>
        <p:txBody>
          <a:bodyPr lIns="110249" tIns="55125" rIns="110249" bIns="55125" anchor="ctr">
            <a:spAutoFit/>
          </a:bodyPr>
          <a:lstStyle/>
          <a:p>
            <a:pPr algn="ctr">
              <a:defRPr/>
            </a:pPr>
            <a:fld id="{D2FF584B-C88C-4411-984A-6427B0C91A19}" type="slidenum">
              <a:rPr lang="en-US" sz="1400">
                <a:solidFill>
                  <a:prstClr val="black"/>
                </a:solidFill>
                <a:latin typeface="Calibri" pitchFamily="34" charset="0"/>
              </a:rPr>
              <a:pPr algn="ctr">
                <a:defRPr/>
              </a:pPr>
              <a:t>‹#›</a:t>
            </a:fld>
            <a:endParaRPr lang="en-US" sz="1400" dirty="0">
              <a:solidFill>
                <a:prstClr val="black"/>
              </a:solidFill>
              <a:latin typeface="Calibri" pitchFamily="34" charset="0"/>
            </a:endParaRPr>
          </a:p>
        </p:txBody>
      </p:sp>
      <p:sp>
        <p:nvSpPr>
          <p:cNvPr id="5" name="Rectangle 4"/>
          <p:cNvSpPr/>
          <p:nvPr userDrawn="1"/>
        </p:nvSpPr>
        <p:spPr>
          <a:xfrm>
            <a:off x="2662" y="-675"/>
            <a:ext cx="12349480" cy="6961188"/>
          </a:xfrm>
          <a:prstGeom prst="rect">
            <a:avLst/>
          </a:prstGeom>
          <a:solidFill>
            <a:srgbClr val="205595"/>
          </a:solidFill>
          <a:ln>
            <a:noFill/>
          </a:ln>
        </p:spPr>
        <p:style>
          <a:lnRef idx="2">
            <a:schemeClr val="dk1"/>
          </a:lnRef>
          <a:fillRef idx="1">
            <a:schemeClr val="lt1"/>
          </a:fillRef>
          <a:effectRef idx="0">
            <a:schemeClr val="dk1"/>
          </a:effectRef>
          <a:fontRef idx="minor">
            <a:schemeClr val="dk1"/>
          </a:fontRef>
        </p:style>
        <p:txBody>
          <a:bodyPr lIns="110249" tIns="55125" rIns="110249" bIns="55125" spcCol="0" rtlCol="0" anchor="ctr"/>
          <a:lstStyle/>
          <a:p>
            <a:pPr algn="ctr"/>
            <a:endParaRPr lang="en-US" dirty="0">
              <a:solidFill>
                <a:prstClr val="black"/>
              </a:solidFill>
            </a:endParaRPr>
          </a:p>
        </p:txBody>
      </p:sp>
      <p:pic>
        <p:nvPicPr>
          <p:cNvPr id="7" name="Picture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808037"/>
            <a:ext cx="9935818" cy="268206"/>
          </a:xfrm>
          <a:prstGeom prst="rect">
            <a:avLst/>
          </a:prstGeom>
        </p:spPr>
      </p:pic>
      <p:sp>
        <p:nvSpPr>
          <p:cNvPr id="9" name="TextBox 8"/>
          <p:cNvSpPr txBox="1"/>
          <p:nvPr userDrawn="1"/>
        </p:nvSpPr>
        <p:spPr>
          <a:xfrm>
            <a:off x="11513698" y="6448560"/>
            <a:ext cx="615877" cy="369332"/>
          </a:xfrm>
          <a:prstGeom prst="rect">
            <a:avLst/>
          </a:prstGeom>
          <a:noFill/>
        </p:spPr>
        <p:txBody>
          <a:bodyPr wrap="square" rtlCol="0">
            <a:spAutoFit/>
          </a:bodyPr>
          <a:lstStyle/>
          <a:p>
            <a:fld id="{65B66DB6-D71E-4B3E-9AE0-4919FDE04E8D}" type="slidenum">
              <a:rPr lang="en-US" smtClean="0">
                <a:solidFill>
                  <a:prstClr val="white"/>
                </a:solidFill>
              </a:rPr>
              <a:pPr/>
              <a:t>‹#›</a:t>
            </a:fld>
            <a:endParaRPr lang="en-US" dirty="0">
              <a:solidFill>
                <a:prstClr val="white"/>
              </a:solidFill>
            </a:endParaRPr>
          </a:p>
        </p:txBody>
      </p:sp>
      <p:pic>
        <p:nvPicPr>
          <p:cNvPr id="10" name="Picture 9" descr="VAM ppt images-08.png"/>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10628363" y="7937"/>
            <a:ext cx="1723779" cy="1276350"/>
          </a:xfrm>
          <a:prstGeom prst="rect">
            <a:avLst/>
          </a:prstGeom>
        </p:spPr>
      </p:pic>
    </p:spTree>
    <p:extLst>
      <p:ext uri="{BB962C8B-B14F-4D97-AF65-F5344CB8AC3E}">
        <p14:creationId xmlns:p14="http://schemas.microsoft.com/office/powerpoint/2010/main" val="1743527424"/>
      </p:ext>
    </p:extLst>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17220" y="278325"/>
            <a:ext cx="11109960" cy="1158346"/>
          </a:xfrm>
          <a:prstGeom prst="rect">
            <a:avLst/>
          </a:prstGeom>
          <a:noFill/>
          <a:ln w="9525">
            <a:noFill/>
            <a:miter lim="800000"/>
            <a:headEnd/>
            <a:tailEnd/>
          </a:ln>
        </p:spPr>
        <p:txBody>
          <a:bodyPr vert="horz" wrap="square" lIns="110249" tIns="55125" rIns="110249" bIns="55125"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617220" y="1621685"/>
            <a:ext cx="11109960" cy="4586728"/>
          </a:xfrm>
          <a:prstGeom prst="rect">
            <a:avLst/>
          </a:prstGeom>
          <a:noFill/>
          <a:ln w="9525">
            <a:noFill/>
            <a:miter lim="800000"/>
            <a:headEnd/>
            <a:tailEnd/>
          </a:ln>
        </p:spPr>
        <p:txBody>
          <a:bodyPr vert="horz" wrap="square" lIns="110249" tIns="55125" rIns="110249" bIns="5512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17220" y="6441690"/>
            <a:ext cx="2880360" cy="370027"/>
          </a:xfrm>
          <a:prstGeom prst="rect">
            <a:avLst/>
          </a:prstGeom>
        </p:spPr>
        <p:txBody>
          <a:bodyPr vert="horz" lIns="110249" tIns="55125" rIns="110249" bIns="55125" rtlCol="0" anchor="ctr"/>
          <a:lstStyle>
            <a:lvl1pPr algn="l" fontAlgn="auto">
              <a:spcBef>
                <a:spcPts val="0"/>
              </a:spcBef>
              <a:spcAft>
                <a:spcPts val="0"/>
              </a:spcAft>
              <a:defRPr sz="1400">
                <a:solidFill>
                  <a:schemeClr val="tx1">
                    <a:tint val="75000"/>
                  </a:schemeClr>
                </a:solidFill>
                <a:latin typeface="+mn-lt"/>
                <a:cs typeface="+mn-cs"/>
              </a:defRPr>
            </a:lvl1pPr>
          </a:lstStyle>
          <a:p>
            <a:pPr>
              <a:defRPr/>
            </a:pPr>
            <a:fld id="{033C36AE-1F22-4034-AC38-1EF7C2E753D1}" type="datetimeFigureOut">
              <a:rPr lang="en-US"/>
              <a:pPr>
                <a:defRPr/>
              </a:pPr>
              <a:t>5/6/2020</a:t>
            </a:fld>
            <a:endParaRPr lang="en-US" dirty="0"/>
          </a:p>
        </p:txBody>
      </p:sp>
      <p:sp>
        <p:nvSpPr>
          <p:cNvPr id="5" name="Footer Placeholder 4"/>
          <p:cNvSpPr>
            <a:spLocks noGrp="1"/>
          </p:cNvSpPr>
          <p:nvPr>
            <p:ph type="ftr" sz="quarter" idx="3"/>
          </p:nvPr>
        </p:nvSpPr>
        <p:spPr>
          <a:xfrm>
            <a:off x="4217670" y="6441690"/>
            <a:ext cx="3909060" cy="370027"/>
          </a:xfrm>
          <a:prstGeom prst="rect">
            <a:avLst/>
          </a:prstGeom>
        </p:spPr>
        <p:txBody>
          <a:bodyPr vert="horz" lIns="110249" tIns="55125" rIns="110249" bIns="55125" rtlCol="0" anchor="ctr"/>
          <a:lstStyle>
            <a:lvl1pPr algn="ctr" fontAlgn="auto">
              <a:spcBef>
                <a:spcPts val="0"/>
              </a:spcBef>
              <a:spcAft>
                <a:spcPts val="0"/>
              </a:spcAft>
              <a:defRPr sz="1400">
                <a:solidFill>
                  <a:schemeClr val="tx1">
                    <a:tint val="75000"/>
                  </a:schemeClr>
                </a:solidFill>
                <a:latin typeface="+mn-lt"/>
                <a:cs typeface="+mn-cs"/>
              </a:defRPr>
            </a:lvl1pPr>
          </a:lstStyle>
          <a:p>
            <a:pPr>
              <a:defRPr/>
            </a:pPr>
            <a:endParaRPr lang="en-US" dirty="0"/>
          </a:p>
        </p:txBody>
      </p:sp>
      <p:sp>
        <p:nvSpPr>
          <p:cNvPr id="6" name="Slide Number Placeholder 5"/>
          <p:cNvSpPr>
            <a:spLocks noGrp="1"/>
          </p:cNvSpPr>
          <p:nvPr>
            <p:ph type="sldNum" sz="quarter" idx="4"/>
          </p:nvPr>
        </p:nvSpPr>
        <p:spPr>
          <a:xfrm>
            <a:off x="8846820" y="6441690"/>
            <a:ext cx="2880360" cy="370027"/>
          </a:xfrm>
          <a:prstGeom prst="rect">
            <a:avLst/>
          </a:prstGeom>
        </p:spPr>
        <p:txBody>
          <a:bodyPr vert="horz" lIns="110249" tIns="55125" rIns="110249" bIns="55125" rtlCol="0" anchor="ctr"/>
          <a:lstStyle>
            <a:lvl1pPr algn="r" fontAlgn="auto">
              <a:spcBef>
                <a:spcPts val="0"/>
              </a:spcBef>
              <a:spcAft>
                <a:spcPts val="0"/>
              </a:spcAft>
              <a:defRPr sz="1400">
                <a:solidFill>
                  <a:schemeClr val="tx1">
                    <a:tint val="75000"/>
                  </a:schemeClr>
                </a:solidFill>
                <a:latin typeface="+mn-lt"/>
                <a:cs typeface="+mn-cs"/>
              </a:defRPr>
            </a:lvl1pPr>
          </a:lstStyle>
          <a:p>
            <a:pPr>
              <a:defRPr/>
            </a:pPr>
            <a:fld id="{019164D7-1688-4482-BCBF-BB84A53684BE}" type="slidenum">
              <a:rPr lang="en-US"/>
              <a:pPr>
                <a:defRPr/>
              </a:pPr>
              <a:t>‹#›</a:t>
            </a:fld>
            <a:endParaRPr lang="en-US" dirty="0"/>
          </a:p>
        </p:txBody>
      </p:sp>
      <p:sp>
        <p:nvSpPr>
          <p:cNvPr id="2" name="MSIPCMContentMarking" descr="{&quot;HashCode&quot;:2072048706,&quot;Placement&quot;:&quot;Footer&quot;}">
            <a:extLst>
              <a:ext uri="{FF2B5EF4-FFF2-40B4-BE49-F238E27FC236}">
                <a16:creationId xmlns:a16="http://schemas.microsoft.com/office/drawing/2014/main" id="{DAA2D4DC-B24B-4547-8E09-C65BAD0876D1}"/>
              </a:ext>
            </a:extLst>
          </p:cNvPr>
          <p:cNvSpPr txBox="1"/>
          <p:nvPr userDrawn="1"/>
        </p:nvSpPr>
        <p:spPr>
          <a:xfrm>
            <a:off x="0" y="6721911"/>
            <a:ext cx="1421649" cy="228163"/>
          </a:xfrm>
          <a:prstGeom prst="rect">
            <a:avLst/>
          </a:prstGeom>
          <a:noFill/>
        </p:spPr>
        <p:txBody>
          <a:bodyPr vert="horz" wrap="square" lIns="0" tIns="0" rIns="0" bIns="0" rtlCol="0" anchor="ctr" anchorCtr="1">
            <a:spAutoFit/>
          </a:bodyPr>
          <a:lstStyle/>
          <a:p>
            <a:pPr algn="l">
              <a:spcBef>
                <a:spcPct val="0"/>
              </a:spcBef>
              <a:spcAft>
                <a:spcPct val="0"/>
              </a:spcAft>
            </a:pPr>
            <a:r>
              <a:rPr lang="en-US" sz="800">
                <a:solidFill>
                  <a:srgbClr val="000000"/>
                </a:solidFill>
                <a:latin typeface="Calibri" panose="020F0502020204030204" pitchFamily="34" charset="0"/>
              </a:rPr>
              <a:t>Sensitivity: General/Internal</a:t>
            </a:r>
          </a:p>
        </p:txBody>
      </p:sp>
    </p:spTree>
  </p:cSld>
  <p:clrMap bg1="lt1" tx1="dk1" bg2="lt2" tx2="dk2" accent1="accent1" accent2="accent2" accent3="accent3" accent4="accent4" accent5="accent5" accent6="accent6" hlink="hlink" folHlink="folHlink"/>
  <p:sldLayoutIdLst>
    <p:sldLayoutId id="2147483656" r:id="rId1"/>
    <p:sldLayoutId id="2147483663" r:id="rId2"/>
    <p:sldLayoutId id="2147483657" r:id="rId3"/>
    <p:sldLayoutId id="2147483659" r:id="rId4"/>
    <p:sldLayoutId id="2147483697" r:id="rId5"/>
    <p:sldLayoutId id="2147483698" r:id="rId6"/>
    <p:sldLayoutId id="2147483699" r:id="rId7"/>
  </p:sldLayoutIdLst>
  <p:transition>
    <p:fade thruBlk="1"/>
  </p:transition>
  <p:txStyles>
    <p:titleStyle>
      <a:lvl1pPr algn="ctr" rtl="0" eaLnBrk="1" fontAlgn="base" hangingPunct="1">
        <a:spcBef>
          <a:spcPct val="0"/>
        </a:spcBef>
        <a:spcAft>
          <a:spcPct val="0"/>
        </a:spcAft>
        <a:defRPr sz="5300" kern="1200">
          <a:solidFill>
            <a:schemeClr val="tx1"/>
          </a:solidFill>
          <a:latin typeface="+mj-lt"/>
          <a:ea typeface="+mj-ea"/>
          <a:cs typeface="+mj-cs"/>
        </a:defRPr>
      </a:lvl1pPr>
      <a:lvl2pPr algn="ctr" rtl="0" eaLnBrk="1" fontAlgn="base" hangingPunct="1">
        <a:spcBef>
          <a:spcPct val="0"/>
        </a:spcBef>
        <a:spcAft>
          <a:spcPct val="0"/>
        </a:spcAft>
        <a:defRPr sz="5300">
          <a:solidFill>
            <a:schemeClr val="tx1"/>
          </a:solidFill>
          <a:latin typeface="Calibri" pitchFamily="34" charset="0"/>
        </a:defRPr>
      </a:lvl2pPr>
      <a:lvl3pPr algn="ctr" rtl="0" eaLnBrk="1" fontAlgn="base" hangingPunct="1">
        <a:spcBef>
          <a:spcPct val="0"/>
        </a:spcBef>
        <a:spcAft>
          <a:spcPct val="0"/>
        </a:spcAft>
        <a:defRPr sz="5300">
          <a:solidFill>
            <a:schemeClr val="tx1"/>
          </a:solidFill>
          <a:latin typeface="Calibri" pitchFamily="34" charset="0"/>
        </a:defRPr>
      </a:lvl3pPr>
      <a:lvl4pPr algn="ctr" rtl="0" eaLnBrk="1" fontAlgn="base" hangingPunct="1">
        <a:spcBef>
          <a:spcPct val="0"/>
        </a:spcBef>
        <a:spcAft>
          <a:spcPct val="0"/>
        </a:spcAft>
        <a:defRPr sz="5300">
          <a:solidFill>
            <a:schemeClr val="tx1"/>
          </a:solidFill>
          <a:latin typeface="Calibri" pitchFamily="34" charset="0"/>
        </a:defRPr>
      </a:lvl4pPr>
      <a:lvl5pPr algn="ctr" rtl="0" eaLnBrk="1" fontAlgn="base" hangingPunct="1">
        <a:spcBef>
          <a:spcPct val="0"/>
        </a:spcBef>
        <a:spcAft>
          <a:spcPct val="0"/>
        </a:spcAft>
        <a:defRPr sz="5300">
          <a:solidFill>
            <a:schemeClr val="tx1"/>
          </a:solidFill>
          <a:latin typeface="Calibri" pitchFamily="34" charset="0"/>
        </a:defRPr>
      </a:lvl5pPr>
      <a:lvl6pPr marL="551246" algn="ctr" rtl="0" eaLnBrk="1" fontAlgn="base" hangingPunct="1">
        <a:spcBef>
          <a:spcPct val="0"/>
        </a:spcBef>
        <a:spcAft>
          <a:spcPct val="0"/>
        </a:spcAft>
        <a:defRPr sz="5300">
          <a:solidFill>
            <a:schemeClr val="tx1"/>
          </a:solidFill>
          <a:latin typeface="Calibri" pitchFamily="34" charset="0"/>
        </a:defRPr>
      </a:lvl6pPr>
      <a:lvl7pPr marL="1102492" algn="ctr" rtl="0" eaLnBrk="1" fontAlgn="base" hangingPunct="1">
        <a:spcBef>
          <a:spcPct val="0"/>
        </a:spcBef>
        <a:spcAft>
          <a:spcPct val="0"/>
        </a:spcAft>
        <a:defRPr sz="5300">
          <a:solidFill>
            <a:schemeClr val="tx1"/>
          </a:solidFill>
          <a:latin typeface="Calibri" pitchFamily="34" charset="0"/>
        </a:defRPr>
      </a:lvl7pPr>
      <a:lvl8pPr marL="1653738" algn="ctr" rtl="0" eaLnBrk="1" fontAlgn="base" hangingPunct="1">
        <a:spcBef>
          <a:spcPct val="0"/>
        </a:spcBef>
        <a:spcAft>
          <a:spcPct val="0"/>
        </a:spcAft>
        <a:defRPr sz="5300">
          <a:solidFill>
            <a:schemeClr val="tx1"/>
          </a:solidFill>
          <a:latin typeface="Calibri" pitchFamily="34" charset="0"/>
        </a:defRPr>
      </a:lvl8pPr>
      <a:lvl9pPr marL="2204984" algn="ctr" rtl="0" eaLnBrk="1" fontAlgn="base" hangingPunct="1">
        <a:spcBef>
          <a:spcPct val="0"/>
        </a:spcBef>
        <a:spcAft>
          <a:spcPct val="0"/>
        </a:spcAft>
        <a:defRPr sz="5300">
          <a:solidFill>
            <a:schemeClr val="tx1"/>
          </a:solidFill>
          <a:latin typeface="Calibri" pitchFamily="34" charset="0"/>
        </a:defRPr>
      </a:lvl9pPr>
    </p:titleStyle>
    <p:bodyStyle>
      <a:lvl1pPr marL="413435" indent="-413435" algn="l" rtl="0" eaLnBrk="1" fontAlgn="base" hangingPunct="1">
        <a:spcBef>
          <a:spcPct val="20000"/>
        </a:spcBef>
        <a:spcAft>
          <a:spcPct val="0"/>
        </a:spcAft>
        <a:buFont typeface="Arial" charset="0"/>
        <a:buChar char="•"/>
        <a:defRPr sz="3900" kern="1200">
          <a:solidFill>
            <a:schemeClr val="tx1"/>
          </a:solidFill>
          <a:latin typeface="+mn-lt"/>
          <a:ea typeface="+mn-ea"/>
          <a:cs typeface="+mn-cs"/>
        </a:defRPr>
      </a:lvl1pPr>
      <a:lvl2pPr marL="895775" indent="-344529" algn="l" rtl="0" eaLnBrk="1" fontAlgn="base" hangingPunct="1">
        <a:spcBef>
          <a:spcPct val="20000"/>
        </a:spcBef>
        <a:spcAft>
          <a:spcPct val="0"/>
        </a:spcAft>
        <a:buFont typeface="Arial" charset="0"/>
        <a:buChar char="–"/>
        <a:defRPr sz="3400" kern="1200">
          <a:solidFill>
            <a:schemeClr val="tx1"/>
          </a:solidFill>
          <a:latin typeface="+mn-lt"/>
          <a:ea typeface="+mn-ea"/>
          <a:cs typeface="+mn-cs"/>
        </a:defRPr>
      </a:lvl2pPr>
      <a:lvl3pPr marL="1378115" indent="-275623" algn="l" rtl="0" eaLnBrk="1" fontAlgn="base" hangingPunct="1">
        <a:spcBef>
          <a:spcPct val="20000"/>
        </a:spcBef>
        <a:spcAft>
          <a:spcPct val="0"/>
        </a:spcAft>
        <a:buFont typeface="Arial" charset="0"/>
        <a:buChar char="•"/>
        <a:defRPr sz="2900" kern="1200">
          <a:solidFill>
            <a:schemeClr val="tx1"/>
          </a:solidFill>
          <a:latin typeface="+mn-lt"/>
          <a:ea typeface="+mn-ea"/>
          <a:cs typeface="+mn-cs"/>
        </a:defRPr>
      </a:lvl3pPr>
      <a:lvl4pPr marL="1929361" indent="-275623"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4pPr>
      <a:lvl5pPr marL="2480607" indent="-275623"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5pPr>
      <a:lvl6pPr marL="3031853"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83099"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34345"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85591"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102492" rtl="0" eaLnBrk="1" latinLnBrk="0" hangingPunct="1">
        <a:defRPr sz="2200" kern="1200">
          <a:solidFill>
            <a:schemeClr val="tx1"/>
          </a:solidFill>
          <a:latin typeface="+mn-lt"/>
          <a:ea typeface="+mn-ea"/>
          <a:cs typeface="+mn-cs"/>
        </a:defRPr>
      </a:lvl1pPr>
      <a:lvl2pPr marL="551246" algn="l" defTabSz="1102492" rtl="0" eaLnBrk="1" latinLnBrk="0" hangingPunct="1">
        <a:defRPr sz="2200" kern="1200">
          <a:solidFill>
            <a:schemeClr val="tx1"/>
          </a:solidFill>
          <a:latin typeface="+mn-lt"/>
          <a:ea typeface="+mn-ea"/>
          <a:cs typeface="+mn-cs"/>
        </a:defRPr>
      </a:lvl2pPr>
      <a:lvl3pPr marL="1102492" algn="l" defTabSz="1102492" rtl="0" eaLnBrk="1" latinLnBrk="0" hangingPunct="1">
        <a:defRPr sz="2200" kern="1200">
          <a:solidFill>
            <a:schemeClr val="tx1"/>
          </a:solidFill>
          <a:latin typeface="+mn-lt"/>
          <a:ea typeface="+mn-ea"/>
          <a:cs typeface="+mn-cs"/>
        </a:defRPr>
      </a:lvl3pPr>
      <a:lvl4pPr marL="1653738" algn="l" defTabSz="1102492" rtl="0" eaLnBrk="1" latinLnBrk="0" hangingPunct="1">
        <a:defRPr sz="2200" kern="1200">
          <a:solidFill>
            <a:schemeClr val="tx1"/>
          </a:solidFill>
          <a:latin typeface="+mn-lt"/>
          <a:ea typeface="+mn-ea"/>
          <a:cs typeface="+mn-cs"/>
        </a:defRPr>
      </a:lvl4pPr>
      <a:lvl5pPr marL="2204984" algn="l" defTabSz="1102492" rtl="0" eaLnBrk="1" latinLnBrk="0" hangingPunct="1">
        <a:defRPr sz="2200" kern="1200">
          <a:solidFill>
            <a:schemeClr val="tx1"/>
          </a:solidFill>
          <a:latin typeface="+mn-lt"/>
          <a:ea typeface="+mn-ea"/>
          <a:cs typeface="+mn-cs"/>
        </a:defRPr>
      </a:lvl5pPr>
      <a:lvl6pPr marL="2756230" algn="l" defTabSz="1102492" rtl="0" eaLnBrk="1" latinLnBrk="0" hangingPunct="1">
        <a:defRPr sz="2200" kern="1200">
          <a:solidFill>
            <a:schemeClr val="tx1"/>
          </a:solidFill>
          <a:latin typeface="+mn-lt"/>
          <a:ea typeface="+mn-ea"/>
          <a:cs typeface="+mn-cs"/>
        </a:defRPr>
      </a:lvl6pPr>
      <a:lvl7pPr marL="3307476" algn="l" defTabSz="1102492" rtl="0" eaLnBrk="1" latinLnBrk="0" hangingPunct="1">
        <a:defRPr sz="2200" kern="1200">
          <a:solidFill>
            <a:schemeClr val="tx1"/>
          </a:solidFill>
          <a:latin typeface="+mn-lt"/>
          <a:ea typeface="+mn-ea"/>
          <a:cs typeface="+mn-cs"/>
        </a:defRPr>
      </a:lvl7pPr>
      <a:lvl8pPr marL="3858722" algn="l" defTabSz="1102492" rtl="0" eaLnBrk="1" latinLnBrk="0" hangingPunct="1">
        <a:defRPr sz="2200" kern="1200">
          <a:solidFill>
            <a:schemeClr val="tx1"/>
          </a:solidFill>
          <a:latin typeface="+mn-lt"/>
          <a:ea typeface="+mn-ea"/>
          <a:cs typeface="+mn-cs"/>
        </a:defRPr>
      </a:lvl8pPr>
      <a:lvl9pPr marL="4409968" algn="l" defTabSz="1102492" rtl="0" eaLnBrk="1" latinLnBrk="0" hangingPunct="1">
        <a:defRPr sz="22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17220" y="278325"/>
            <a:ext cx="11109960" cy="1158346"/>
          </a:xfrm>
          <a:prstGeom prst="rect">
            <a:avLst/>
          </a:prstGeom>
          <a:noFill/>
          <a:ln w="9525">
            <a:noFill/>
            <a:miter lim="800000"/>
            <a:headEnd/>
            <a:tailEnd/>
          </a:ln>
        </p:spPr>
        <p:txBody>
          <a:bodyPr vert="horz" wrap="square" lIns="110249" tIns="55125" rIns="110249" bIns="55125"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617220" y="1621685"/>
            <a:ext cx="11109960" cy="4586728"/>
          </a:xfrm>
          <a:prstGeom prst="rect">
            <a:avLst/>
          </a:prstGeom>
          <a:noFill/>
          <a:ln w="9525">
            <a:noFill/>
            <a:miter lim="800000"/>
            <a:headEnd/>
            <a:tailEnd/>
          </a:ln>
        </p:spPr>
        <p:txBody>
          <a:bodyPr vert="horz" wrap="square" lIns="110249" tIns="55125" rIns="110249" bIns="5512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17220" y="6441690"/>
            <a:ext cx="2880360" cy="370027"/>
          </a:xfrm>
          <a:prstGeom prst="rect">
            <a:avLst/>
          </a:prstGeom>
        </p:spPr>
        <p:txBody>
          <a:bodyPr vert="horz" lIns="110249" tIns="55125" rIns="110249" bIns="55125" rtlCol="0" anchor="ctr"/>
          <a:lstStyle>
            <a:lvl1pPr algn="l" fontAlgn="auto">
              <a:spcBef>
                <a:spcPts val="0"/>
              </a:spcBef>
              <a:spcAft>
                <a:spcPts val="0"/>
              </a:spcAft>
              <a:defRPr sz="1400">
                <a:solidFill>
                  <a:schemeClr val="tx1">
                    <a:tint val="75000"/>
                  </a:schemeClr>
                </a:solidFill>
                <a:latin typeface="+mn-lt"/>
                <a:cs typeface="+mn-cs"/>
              </a:defRPr>
            </a:lvl1pPr>
          </a:lstStyle>
          <a:p>
            <a:pPr>
              <a:defRPr/>
            </a:pPr>
            <a:fld id="{033C36AE-1F22-4034-AC38-1EF7C2E753D1}" type="datetimeFigureOut">
              <a:rPr lang="en-US">
                <a:solidFill>
                  <a:prstClr val="black">
                    <a:tint val="75000"/>
                  </a:prstClr>
                </a:solidFill>
              </a:rPr>
              <a:pPr>
                <a:defRPr/>
              </a:pPr>
              <a:t>5/6/2020</a:t>
            </a:fld>
            <a:endParaRPr lang="en-US" dirty="0">
              <a:solidFill>
                <a:prstClr val="black">
                  <a:tint val="75000"/>
                </a:prstClr>
              </a:solidFill>
            </a:endParaRPr>
          </a:p>
        </p:txBody>
      </p:sp>
      <p:sp>
        <p:nvSpPr>
          <p:cNvPr id="5" name="Footer Placeholder 4"/>
          <p:cNvSpPr>
            <a:spLocks noGrp="1"/>
          </p:cNvSpPr>
          <p:nvPr>
            <p:ph type="ftr" sz="quarter" idx="3"/>
          </p:nvPr>
        </p:nvSpPr>
        <p:spPr>
          <a:xfrm>
            <a:off x="4217670" y="6441690"/>
            <a:ext cx="3909060" cy="370027"/>
          </a:xfrm>
          <a:prstGeom prst="rect">
            <a:avLst/>
          </a:prstGeom>
        </p:spPr>
        <p:txBody>
          <a:bodyPr vert="horz" lIns="110249" tIns="55125" rIns="110249" bIns="55125" rtlCol="0" anchor="ctr"/>
          <a:lstStyle>
            <a:lvl1pPr algn="ctr" fontAlgn="auto">
              <a:spcBef>
                <a:spcPts val="0"/>
              </a:spcBef>
              <a:spcAft>
                <a:spcPts val="0"/>
              </a:spcAft>
              <a:defRPr sz="1400">
                <a:solidFill>
                  <a:schemeClr val="tx1">
                    <a:tint val="75000"/>
                  </a:schemeClr>
                </a:solidFill>
                <a:latin typeface="+mn-lt"/>
                <a:cs typeface="+mn-cs"/>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8846820" y="6441690"/>
            <a:ext cx="2880360" cy="370027"/>
          </a:xfrm>
          <a:prstGeom prst="rect">
            <a:avLst/>
          </a:prstGeom>
        </p:spPr>
        <p:txBody>
          <a:bodyPr vert="horz" lIns="110249" tIns="55125" rIns="110249" bIns="55125" rtlCol="0" anchor="ctr"/>
          <a:lstStyle>
            <a:lvl1pPr algn="r" fontAlgn="auto">
              <a:spcBef>
                <a:spcPts val="0"/>
              </a:spcBef>
              <a:spcAft>
                <a:spcPts val="0"/>
              </a:spcAft>
              <a:defRPr sz="1400">
                <a:solidFill>
                  <a:schemeClr val="tx1">
                    <a:tint val="75000"/>
                  </a:schemeClr>
                </a:solidFill>
                <a:latin typeface="+mn-lt"/>
                <a:cs typeface="+mn-cs"/>
              </a:defRPr>
            </a:lvl1pPr>
          </a:lstStyle>
          <a:p>
            <a:pPr>
              <a:defRPr/>
            </a:pPr>
            <a:fld id="{019164D7-1688-4482-BCBF-BB84A53684BE}" type="slidenum">
              <a:rPr lang="en-US">
                <a:solidFill>
                  <a:prstClr val="black">
                    <a:tint val="75000"/>
                  </a:prstClr>
                </a:solidFill>
              </a:rPr>
              <a:pPr>
                <a:defRPr/>
              </a:pPr>
              <a:t>‹#›</a:t>
            </a:fld>
            <a:endParaRPr lang="en-US" dirty="0">
              <a:solidFill>
                <a:prstClr val="black">
                  <a:tint val="75000"/>
                </a:prstClr>
              </a:solidFill>
            </a:endParaRPr>
          </a:p>
        </p:txBody>
      </p:sp>
      <p:sp>
        <p:nvSpPr>
          <p:cNvPr id="2" name="MSIPCMContentMarking" descr="{&quot;HashCode&quot;:2072048706,&quot;Placement&quot;:&quot;Footer&quot;}">
            <a:extLst>
              <a:ext uri="{FF2B5EF4-FFF2-40B4-BE49-F238E27FC236}">
                <a16:creationId xmlns:a16="http://schemas.microsoft.com/office/drawing/2014/main" id="{EC1D8B72-ED4B-4FE9-AB3F-C557BC13B047}"/>
              </a:ext>
            </a:extLst>
          </p:cNvPr>
          <p:cNvSpPr txBox="1"/>
          <p:nvPr userDrawn="1"/>
        </p:nvSpPr>
        <p:spPr>
          <a:xfrm>
            <a:off x="0" y="6721911"/>
            <a:ext cx="1421649" cy="228163"/>
          </a:xfrm>
          <a:prstGeom prst="rect">
            <a:avLst/>
          </a:prstGeom>
          <a:noFill/>
        </p:spPr>
        <p:txBody>
          <a:bodyPr vert="horz" wrap="square" lIns="0" tIns="0" rIns="0" bIns="0" rtlCol="0" anchor="ctr" anchorCtr="1">
            <a:spAutoFit/>
          </a:bodyPr>
          <a:lstStyle/>
          <a:p>
            <a:pPr algn="l">
              <a:spcBef>
                <a:spcPct val="0"/>
              </a:spcBef>
              <a:spcAft>
                <a:spcPct val="0"/>
              </a:spcAft>
            </a:pPr>
            <a:r>
              <a:rPr lang="en-US" sz="800">
                <a:solidFill>
                  <a:srgbClr val="000000"/>
                </a:solidFill>
                <a:latin typeface="Calibri" panose="020F0502020204030204" pitchFamily="34" charset="0"/>
              </a:rPr>
              <a:t>Sensitivity: General/Internal</a:t>
            </a:r>
          </a:p>
        </p:txBody>
      </p:sp>
    </p:spTree>
    <p:extLst>
      <p:ext uri="{BB962C8B-B14F-4D97-AF65-F5344CB8AC3E}">
        <p14:creationId xmlns:p14="http://schemas.microsoft.com/office/powerpoint/2010/main" val="2671953833"/>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Lst>
  <p:transition>
    <p:fade thruBlk="1"/>
  </p:transition>
  <p:txStyles>
    <p:titleStyle>
      <a:lvl1pPr algn="ctr" rtl="0" eaLnBrk="1" fontAlgn="base" hangingPunct="1">
        <a:spcBef>
          <a:spcPct val="0"/>
        </a:spcBef>
        <a:spcAft>
          <a:spcPct val="0"/>
        </a:spcAft>
        <a:defRPr sz="5300" kern="1200">
          <a:solidFill>
            <a:schemeClr val="tx1"/>
          </a:solidFill>
          <a:latin typeface="+mj-lt"/>
          <a:ea typeface="+mj-ea"/>
          <a:cs typeface="+mj-cs"/>
        </a:defRPr>
      </a:lvl1pPr>
      <a:lvl2pPr algn="ctr" rtl="0" eaLnBrk="1" fontAlgn="base" hangingPunct="1">
        <a:spcBef>
          <a:spcPct val="0"/>
        </a:spcBef>
        <a:spcAft>
          <a:spcPct val="0"/>
        </a:spcAft>
        <a:defRPr sz="5300">
          <a:solidFill>
            <a:schemeClr val="tx1"/>
          </a:solidFill>
          <a:latin typeface="Calibri" pitchFamily="34" charset="0"/>
        </a:defRPr>
      </a:lvl2pPr>
      <a:lvl3pPr algn="ctr" rtl="0" eaLnBrk="1" fontAlgn="base" hangingPunct="1">
        <a:spcBef>
          <a:spcPct val="0"/>
        </a:spcBef>
        <a:spcAft>
          <a:spcPct val="0"/>
        </a:spcAft>
        <a:defRPr sz="5300">
          <a:solidFill>
            <a:schemeClr val="tx1"/>
          </a:solidFill>
          <a:latin typeface="Calibri" pitchFamily="34" charset="0"/>
        </a:defRPr>
      </a:lvl3pPr>
      <a:lvl4pPr algn="ctr" rtl="0" eaLnBrk="1" fontAlgn="base" hangingPunct="1">
        <a:spcBef>
          <a:spcPct val="0"/>
        </a:spcBef>
        <a:spcAft>
          <a:spcPct val="0"/>
        </a:spcAft>
        <a:defRPr sz="5300">
          <a:solidFill>
            <a:schemeClr val="tx1"/>
          </a:solidFill>
          <a:latin typeface="Calibri" pitchFamily="34" charset="0"/>
        </a:defRPr>
      </a:lvl4pPr>
      <a:lvl5pPr algn="ctr" rtl="0" eaLnBrk="1" fontAlgn="base" hangingPunct="1">
        <a:spcBef>
          <a:spcPct val="0"/>
        </a:spcBef>
        <a:spcAft>
          <a:spcPct val="0"/>
        </a:spcAft>
        <a:defRPr sz="5300">
          <a:solidFill>
            <a:schemeClr val="tx1"/>
          </a:solidFill>
          <a:latin typeface="Calibri" pitchFamily="34" charset="0"/>
        </a:defRPr>
      </a:lvl5pPr>
      <a:lvl6pPr marL="551246" algn="ctr" rtl="0" eaLnBrk="1" fontAlgn="base" hangingPunct="1">
        <a:spcBef>
          <a:spcPct val="0"/>
        </a:spcBef>
        <a:spcAft>
          <a:spcPct val="0"/>
        </a:spcAft>
        <a:defRPr sz="5300">
          <a:solidFill>
            <a:schemeClr val="tx1"/>
          </a:solidFill>
          <a:latin typeface="Calibri" pitchFamily="34" charset="0"/>
        </a:defRPr>
      </a:lvl6pPr>
      <a:lvl7pPr marL="1102492" algn="ctr" rtl="0" eaLnBrk="1" fontAlgn="base" hangingPunct="1">
        <a:spcBef>
          <a:spcPct val="0"/>
        </a:spcBef>
        <a:spcAft>
          <a:spcPct val="0"/>
        </a:spcAft>
        <a:defRPr sz="5300">
          <a:solidFill>
            <a:schemeClr val="tx1"/>
          </a:solidFill>
          <a:latin typeface="Calibri" pitchFamily="34" charset="0"/>
        </a:defRPr>
      </a:lvl7pPr>
      <a:lvl8pPr marL="1653738" algn="ctr" rtl="0" eaLnBrk="1" fontAlgn="base" hangingPunct="1">
        <a:spcBef>
          <a:spcPct val="0"/>
        </a:spcBef>
        <a:spcAft>
          <a:spcPct val="0"/>
        </a:spcAft>
        <a:defRPr sz="5300">
          <a:solidFill>
            <a:schemeClr val="tx1"/>
          </a:solidFill>
          <a:latin typeface="Calibri" pitchFamily="34" charset="0"/>
        </a:defRPr>
      </a:lvl8pPr>
      <a:lvl9pPr marL="2204984" algn="ctr" rtl="0" eaLnBrk="1" fontAlgn="base" hangingPunct="1">
        <a:spcBef>
          <a:spcPct val="0"/>
        </a:spcBef>
        <a:spcAft>
          <a:spcPct val="0"/>
        </a:spcAft>
        <a:defRPr sz="5300">
          <a:solidFill>
            <a:schemeClr val="tx1"/>
          </a:solidFill>
          <a:latin typeface="Calibri" pitchFamily="34" charset="0"/>
        </a:defRPr>
      </a:lvl9pPr>
    </p:titleStyle>
    <p:bodyStyle>
      <a:lvl1pPr marL="413435" indent="-413435" algn="l" rtl="0" eaLnBrk="1" fontAlgn="base" hangingPunct="1">
        <a:spcBef>
          <a:spcPct val="20000"/>
        </a:spcBef>
        <a:spcAft>
          <a:spcPct val="0"/>
        </a:spcAft>
        <a:buFont typeface="Arial" charset="0"/>
        <a:buChar char="•"/>
        <a:defRPr sz="3900" kern="1200">
          <a:solidFill>
            <a:schemeClr val="tx1"/>
          </a:solidFill>
          <a:latin typeface="+mn-lt"/>
          <a:ea typeface="+mn-ea"/>
          <a:cs typeface="+mn-cs"/>
        </a:defRPr>
      </a:lvl1pPr>
      <a:lvl2pPr marL="895775" indent="-344529" algn="l" rtl="0" eaLnBrk="1" fontAlgn="base" hangingPunct="1">
        <a:spcBef>
          <a:spcPct val="20000"/>
        </a:spcBef>
        <a:spcAft>
          <a:spcPct val="0"/>
        </a:spcAft>
        <a:buFont typeface="Arial" charset="0"/>
        <a:buChar char="–"/>
        <a:defRPr sz="3400" kern="1200">
          <a:solidFill>
            <a:schemeClr val="tx1"/>
          </a:solidFill>
          <a:latin typeface="+mn-lt"/>
          <a:ea typeface="+mn-ea"/>
          <a:cs typeface="+mn-cs"/>
        </a:defRPr>
      </a:lvl2pPr>
      <a:lvl3pPr marL="1378115" indent="-275623" algn="l" rtl="0" eaLnBrk="1" fontAlgn="base" hangingPunct="1">
        <a:spcBef>
          <a:spcPct val="20000"/>
        </a:spcBef>
        <a:spcAft>
          <a:spcPct val="0"/>
        </a:spcAft>
        <a:buFont typeface="Arial" charset="0"/>
        <a:buChar char="•"/>
        <a:defRPr sz="2900" kern="1200">
          <a:solidFill>
            <a:schemeClr val="tx1"/>
          </a:solidFill>
          <a:latin typeface="+mn-lt"/>
          <a:ea typeface="+mn-ea"/>
          <a:cs typeface="+mn-cs"/>
        </a:defRPr>
      </a:lvl3pPr>
      <a:lvl4pPr marL="1929361" indent="-275623"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4pPr>
      <a:lvl5pPr marL="2480607" indent="-275623"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5pPr>
      <a:lvl6pPr marL="3031853"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83099"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34345"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85591"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102492" rtl="0" eaLnBrk="1" latinLnBrk="0" hangingPunct="1">
        <a:defRPr sz="2200" kern="1200">
          <a:solidFill>
            <a:schemeClr val="tx1"/>
          </a:solidFill>
          <a:latin typeface="+mn-lt"/>
          <a:ea typeface="+mn-ea"/>
          <a:cs typeface="+mn-cs"/>
        </a:defRPr>
      </a:lvl1pPr>
      <a:lvl2pPr marL="551246" algn="l" defTabSz="1102492" rtl="0" eaLnBrk="1" latinLnBrk="0" hangingPunct="1">
        <a:defRPr sz="2200" kern="1200">
          <a:solidFill>
            <a:schemeClr val="tx1"/>
          </a:solidFill>
          <a:latin typeface="+mn-lt"/>
          <a:ea typeface="+mn-ea"/>
          <a:cs typeface="+mn-cs"/>
        </a:defRPr>
      </a:lvl2pPr>
      <a:lvl3pPr marL="1102492" algn="l" defTabSz="1102492" rtl="0" eaLnBrk="1" latinLnBrk="0" hangingPunct="1">
        <a:defRPr sz="2200" kern="1200">
          <a:solidFill>
            <a:schemeClr val="tx1"/>
          </a:solidFill>
          <a:latin typeface="+mn-lt"/>
          <a:ea typeface="+mn-ea"/>
          <a:cs typeface="+mn-cs"/>
        </a:defRPr>
      </a:lvl3pPr>
      <a:lvl4pPr marL="1653738" algn="l" defTabSz="1102492" rtl="0" eaLnBrk="1" latinLnBrk="0" hangingPunct="1">
        <a:defRPr sz="2200" kern="1200">
          <a:solidFill>
            <a:schemeClr val="tx1"/>
          </a:solidFill>
          <a:latin typeface="+mn-lt"/>
          <a:ea typeface="+mn-ea"/>
          <a:cs typeface="+mn-cs"/>
        </a:defRPr>
      </a:lvl4pPr>
      <a:lvl5pPr marL="2204984" algn="l" defTabSz="1102492" rtl="0" eaLnBrk="1" latinLnBrk="0" hangingPunct="1">
        <a:defRPr sz="2200" kern="1200">
          <a:solidFill>
            <a:schemeClr val="tx1"/>
          </a:solidFill>
          <a:latin typeface="+mn-lt"/>
          <a:ea typeface="+mn-ea"/>
          <a:cs typeface="+mn-cs"/>
        </a:defRPr>
      </a:lvl5pPr>
      <a:lvl6pPr marL="2756230" algn="l" defTabSz="1102492" rtl="0" eaLnBrk="1" latinLnBrk="0" hangingPunct="1">
        <a:defRPr sz="2200" kern="1200">
          <a:solidFill>
            <a:schemeClr val="tx1"/>
          </a:solidFill>
          <a:latin typeface="+mn-lt"/>
          <a:ea typeface="+mn-ea"/>
          <a:cs typeface="+mn-cs"/>
        </a:defRPr>
      </a:lvl6pPr>
      <a:lvl7pPr marL="3307476" algn="l" defTabSz="1102492" rtl="0" eaLnBrk="1" latinLnBrk="0" hangingPunct="1">
        <a:defRPr sz="2200" kern="1200">
          <a:solidFill>
            <a:schemeClr val="tx1"/>
          </a:solidFill>
          <a:latin typeface="+mn-lt"/>
          <a:ea typeface="+mn-ea"/>
          <a:cs typeface="+mn-cs"/>
        </a:defRPr>
      </a:lvl7pPr>
      <a:lvl8pPr marL="3858722" algn="l" defTabSz="1102492" rtl="0" eaLnBrk="1" latinLnBrk="0" hangingPunct="1">
        <a:defRPr sz="2200" kern="1200">
          <a:solidFill>
            <a:schemeClr val="tx1"/>
          </a:solidFill>
          <a:latin typeface="+mn-lt"/>
          <a:ea typeface="+mn-ea"/>
          <a:cs typeface="+mn-cs"/>
        </a:defRPr>
      </a:lvl8pPr>
      <a:lvl9pPr marL="4409968" algn="l" defTabSz="1102492" rtl="0" eaLnBrk="1" latinLnBrk="0" hangingPunct="1">
        <a:defRPr sz="2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eg"/><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chart" Target="../charts/chart6.xml"/></Relationships>
</file>

<file path=ppt/slides/_rels/slide13.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chart" Target="../charts/chart9.xml"/><Relationship Id="rId4" Type="http://schemas.openxmlformats.org/officeDocument/2006/relationships/chart" Target="../charts/chart8.xml"/></Relationships>
</file>

<file path=ppt/slides/_rels/slide14.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chart" Target="../charts/chart12.xml"/><Relationship Id="rId4" Type="http://schemas.openxmlformats.org/officeDocument/2006/relationships/chart" Target="../charts/chart11.xml"/></Relationships>
</file>

<file path=ppt/slides/_rels/slide15.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slide" Target="slide42.xml"/><Relationship Id="rId3" Type="http://schemas.openxmlformats.org/officeDocument/2006/relationships/image" Target="../media/image10.jpeg"/><Relationship Id="rId7" Type="http://schemas.openxmlformats.org/officeDocument/2006/relationships/slide" Target="slide30.xml"/><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slide" Target="slide32.xml"/><Relationship Id="rId5" Type="http://schemas.openxmlformats.org/officeDocument/2006/relationships/image" Target="../media/image11.emf"/><Relationship Id="rId4" Type="http://schemas.openxmlformats.org/officeDocument/2006/relationships/image" Target="../media/image8.emf"/><Relationship Id="rId9" Type="http://schemas.openxmlformats.org/officeDocument/2006/relationships/slide" Target="slide4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chart" Target="../charts/chart15.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chart" Target="../charts/chart1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chart" Target="../charts/chart1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slide" Target="slide2.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14.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hyperlink" Target="mailto:solutions@valuemomentum.com"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slide" Target="slide2.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b="15021"/>
          <a:stretch/>
        </p:blipFill>
        <p:spPr>
          <a:xfrm>
            <a:off x="0" y="36512"/>
            <a:ext cx="12344400" cy="6980237"/>
          </a:xfrm>
          <a:prstGeom prst="rect">
            <a:avLst/>
          </a:prstGeom>
        </p:spPr>
      </p:pic>
      <p:sp>
        <p:nvSpPr>
          <p:cNvPr id="19" name="TextBox 18"/>
          <p:cNvSpPr txBox="1"/>
          <p:nvPr/>
        </p:nvSpPr>
        <p:spPr>
          <a:xfrm>
            <a:off x="401473" y="1698789"/>
            <a:ext cx="9733127" cy="2393265"/>
          </a:xfrm>
          <a:prstGeom prst="rect">
            <a:avLst/>
          </a:prstGeom>
        </p:spPr>
        <p:txBody>
          <a:bodyPr lIns="0" tIns="0" rIns="0" bIns="55125" anchor="t"/>
          <a:lstStyle>
            <a:defPPr>
              <a:defRPr lang="en-US"/>
            </a:defPPr>
            <a:lvl1pPr eaLnBrk="0" hangingPunct="0">
              <a:lnSpc>
                <a:spcPts val="4823"/>
              </a:lnSpc>
              <a:spcBef>
                <a:spcPts val="0"/>
              </a:spcBef>
              <a:spcAft>
                <a:spcPts val="1206"/>
              </a:spcAft>
              <a:defRPr sz="5100" b="1">
                <a:ln w="1905"/>
                <a:solidFill>
                  <a:schemeClr val="bg1"/>
                </a:solidFill>
                <a:latin typeface="Arial"/>
                <a:ea typeface="Segoe UI" panose="020B0502040204020203" pitchFamily="34" charset="0"/>
                <a:cs typeface="Arial"/>
              </a:defRPr>
            </a:lvl1pPr>
            <a:lvl2pPr algn="ctr" eaLnBrk="0" hangingPunct="0">
              <a:defRPr sz="4400">
                <a:latin typeface="Calibri" pitchFamily="34" charset="0"/>
              </a:defRPr>
            </a:lvl2pPr>
            <a:lvl3pPr algn="ctr" eaLnBrk="0" hangingPunct="0">
              <a:defRPr sz="4400">
                <a:latin typeface="Calibri" pitchFamily="34" charset="0"/>
              </a:defRPr>
            </a:lvl3pPr>
            <a:lvl4pPr algn="ctr" eaLnBrk="0" hangingPunct="0">
              <a:defRPr sz="4400">
                <a:latin typeface="Calibri" pitchFamily="34" charset="0"/>
              </a:defRPr>
            </a:lvl4pPr>
            <a:lvl5pPr algn="ctr" eaLnBrk="0" hangingPunct="0">
              <a:defRPr sz="4400">
                <a:latin typeface="Calibri" pitchFamily="34" charset="0"/>
              </a:defRPr>
            </a:lvl5pPr>
            <a:lvl6pPr marL="457200" algn="ctr" fontAlgn="base">
              <a:spcBef>
                <a:spcPct val="0"/>
              </a:spcBef>
              <a:spcAft>
                <a:spcPct val="0"/>
              </a:spcAft>
              <a:defRPr sz="4400">
                <a:latin typeface="Calibri" pitchFamily="34" charset="0"/>
              </a:defRPr>
            </a:lvl6pPr>
            <a:lvl7pPr marL="914400" algn="ctr" fontAlgn="base">
              <a:spcBef>
                <a:spcPct val="0"/>
              </a:spcBef>
              <a:spcAft>
                <a:spcPct val="0"/>
              </a:spcAft>
              <a:defRPr sz="4400">
                <a:latin typeface="Calibri" pitchFamily="34" charset="0"/>
              </a:defRPr>
            </a:lvl7pPr>
            <a:lvl8pPr marL="1371600" algn="ctr" fontAlgn="base">
              <a:spcBef>
                <a:spcPct val="0"/>
              </a:spcBef>
              <a:spcAft>
                <a:spcPct val="0"/>
              </a:spcAft>
              <a:defRPr sz="4400">
                <a:latin typeface="Calibri" pitchFamily="34" charset="0"/>
              </a:defRPr>
            </a:lvl8pPr>
            <a:lvl9pPr marL="1828800" algn="ctr" fontAlgn="base">
              <a:spcBef>
                <a:spcPct val="0"/>
              </a:spcBef>
              <a:spcAft>
                <a:spcPct val="0"/>
              </a:spcAft>
              <a:defRPr sz="4400">
                <a:latin typeface="Calibri" pitchFamily="34" charset="0"/>
              </a:defRPr>
            </a:lvl9pPr>
          </a:lstStyle>
          <a:p>
            <a:pPr algn="ctr">
              <a:lnSpc>
                <a:spcPct val="100000"/>
              </a:lnSpc>
              <a:spcBef>
                <a:spcPts val="1200"/>
              </a:spcBef>
              <a:spcAft>
                <a:spcPts val="600"/>
              </a:spcAft>
            </a:pPr>
            <a:r>
              <a:rPr lang="en-US" sz="6000" i="1" dirty="0">
                <a:solidFill>
                  <a:schemeClr val="accent6">
                    <a:lumMod val="75000"/>
                  </a:schemeClr>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rPr>
              <a:t>Weekly DM Review Meeting</a:t>
            </a:r>
          </a:p>
          <a:p>
            <a:pPr algn="ctr"/>
            <a:endParaRPr lang="en-US" sz="3600" dirty="0">
              <a:solidFill>
                <a:schemeClr val="accent6">
                  <a:lumMod val="75000"/>
                </a:schemeClr>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endParaRPr>
          </a:p>
          <a:p>
            <a:pPr algn="ctr"/>
            <a:r>
              <a:rPr lang="en-US" sz="3600" dirty="0" smtClean="0">
                <a:solidFill>
                  <a:schemeClr val="accent6">
                    <a:lumMod val="75000"/>
                  </a:schemeClr>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rPr>
              <a:t>5</a:t>
            </a:r>
            <a:r>
              <a:rPr lang="en-US" sz="3600" baseline="30000" dirty="0" smtClean="0">
                <a:solidFill>
                  <a:schemeClr val="accent6">
                    <a:lumMod val="75000"/>
                  </a:schemeClr>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rPr>
              <a:t>th</a:t>
            </a:r>
            <a:r>
              <a:rPr lang="en-US" sz="3600" dirty="0" smtClean="0">
                <a:solidFill>
                  <a:schemeClr val="accent6">
                    <a:lumMod val="75000"/>
                  </a:schemeClr>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rPr>
              <a:t>-May-2020</a:t>
            </a:r>
            <a:endParaRPr lang="en-US" sz="3600" dirty="0">
              <a:solidFill>
                <a:schemeClr val="accent6">
                  <a:lumMod val="75000"/>
                </a:schemeClr>
              </a:solidFill>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endParaRPr>
          </a:p>
          <a:p>
            <a:pPr algn="ctr"/>
            <a:endParaRPr lang="en-US" sz="3600" dirty="0">
              <a:solidFill>
                <a:srgbClr val="FFFF00"/>
              </a:solidFill>
              <a:effectLst>
                <a:outerShdw blurRad="38100" dist="38100" dir="2700000" algn="tl">
                  <a:srgbClr val="000000">
                    <a:alpha val="43137"/>
                  </a:srgbClr>
                </a:outerShdw>
              </a:effectLst>
              <a:latin typeface="Segoe UI Semibold" pitchFamily="34" charset="0"/>
              <a:cs typeface="Segoe UI" pitchFamily="34" charset="0"/>
            </a:endParaRPr>
          </a:p>
        </p:txBody>
      </p:sp>
      <p:pic>
        <p:nvPicPr>
          <p:cNvPr id="21" name="Picture 20"/>
          <p:cNvPicPr>
            <a:picLocks noChangeAspect="1"/>
          </p:cNvPicPr>
          <p:nvPr/>
        </p:nvPicPr>
        <p:blipFill>
          <a:blip r:embed="rId3">
            <a:alphaModFix amt="43000"/>
          </a:blip>
          <a:stretch>
            <a:fillRect/>
          </a:stretch>
        </p:blipFill>
        <p:spPr>
          <a:xfrm>
            <a:off x="2142955" y="6523037"/>
            <a:ext cx="3225800" cy="127000"/>
          </a:xfrm>
          <a:prstGeom prst="rect">
            <a:avLst/>
          </a:prstGeom>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134600" y="259951"/>
            <a:ext cx="1812340" cy="1178887"/>
          </a:xfrm>
          <a:prstGeom prst="rect">
            <a:avLst/>
          </a:prstGeom>
        </p:spPr>
      </p:pic>
    </p:spTree>
    <p:extLst>
      <p:ext uri="{BB962C8B-B14F-4D97-AF65-F5344CB8AC3E}">
        <p14:creationId xmlns:p14="http://schemas.microsoft.com/office/powerpoint/2010/main" val="22660733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A93F22E-AB2A-40B0-AC61-2A3AFA215293}"/>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C8AEB03F-3522-4DF7-B833-3F539B223745}"/>
              </a:ext>
            </a:extLst>
          </p:cNvPr>
          <p:cNvSpPr>
            <a:spLocks noGrp="1"/>
          </p:cNvSpPr>
          <p:nvPr>
            <p:ph type="sldNum" sz="quarter" idx="12"/>
          </p:nvPr>
        </p:nvSpPr>
        <p:spPr/>
        <p:txBody>
          <a:bodyPr/>
          <a:lstStyle/>
          <a:p>
            <a:fld id="{5A966AA9-9FBE-1C4A-9081-5504C5424978}" type="slidenum">
              <a:rPr lang="en-US" smtClean="0"/>
              <a:t>10</a:t>
            </a:fld>
            <a:endParaRPr lang="en-US"/>
          </a:p>
        </p:txBody>
      </p:sp>
      <p:sp>
        <p:nvSpPr>
          <p:cNvPr id="7" name="Slide Number Placeholder 3">
            <a:extLst>
              <a:ext uri="{FF2B5EF4-FFF2-40B4-BE49-F238E27FC236}">
                <a16:creationId xmlns:a16="http://schemas.microsoft.com/office/drawing/2014/main" id="{B687FD05-141D-46AE-98AC-A2E8E7C1B88E}"/>
              </a:ext>
            </a:extLst>
          </p:cNvPr>
          <p:cNvSpPr txBox="1">
            <a:spLocks/>
          </p:cNvSpPr>
          <p:nvPr/>
        </p:nvSpPr>
        <p:spPr>
          <a:xfrm>
            <a:off x="11588949" y="6637159"/>
            <a:ext cx="366334" cy="233717"/>
          </a:xfrm>
          <a:prstGeom prst="rect">
            <a:avLst/>
          </a:prstGeom>
        </p:spPr>
        <p:txBody>
          <a:bodyPr vert="horz" lIns="92583" tIns="46292" rIns="92583" bIns="46292" rtlCol="0" anchor="ctr"/>
          <a:lstStyle>
            <a:defPPr>
              <a:defRPr lang="en-US"/>
            </a:defPPr>
            <a:lvl1pPr marL="0" algn="r" defTabSz="914400" rtl="0" eaLnBrk="1" latinLnBrk="0" hangingPunct="1">
              <a:defRPr sz="900" b="0" i="0" kern="1200">
                <a:solidFill>
                  <a:schemeClr val="tx1">
                    <a:tint val="75000"/>
                  </a:schemeClr>
                </a:solidFill>
                <a:latin typeface="Arial" panose="020B0604020202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A966AA9-9FBE-1C4A-9081-5504C5424978}" type="slidenum">
              <a:rPr lang="en-US" sz="911"/>
              <a:pPr/>
              <a:t>10</a:t>
            </a:fld>
            <a:endParaRPr lang="en-US" sz="911" dirty="0"/>
          </a:p>
        </p:txBody>
      </p:sp>
      <p:sp>
        <p:nvSpPr>
          <p:cNvPr id="12" name="Rectangle: Top Corners Rounded 11">
            <a:extLst>
              <a:ext uri="{FF2B5EF4-FFF2-40B4-BE49-F238E27FC236}">
                <a16:creationId xmlns:a16="http://schemas.microsoft.com/office/drawing/2014/main" id="{C106A887-1677-4095-83AD-2A9B351FF4F3}"/>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Regression Overview – Current Release</a:t>
            </a:r>
          </a:p>
        </p:txBody>
      </p:sp>
      <p:sp>
        <p:nvSpPr>
          <p:cNvPr id="15" name="Frame 14">
            <a:extLst>
              <a:ext uri="{FF2B5EF4-FFF2-40B4-BE49-F238E27FC236}">
                <a16:creationId xmlns:a16="http://schemas.microsoft.com/office/drawing/2014/main" id="{2BFACCF0-739D-465E-939C-D66879370601}"/>
              </a:ext>
            </a:extLst>
          </p:cNvPr>
          <p:cNvSpPr/>
          <p:nvPr/>
        </p:nvSpPr>
        <p:spPr>
          <a:xfrm>
            <a:off x="10431736" y="167331"/>
            <a:ext cx="1703229" cy="294490"/>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IT SALES QA</a:t>
            </a:r>
          </a:p>
        </p:txBody>
      </p:sp>
      <p:sp>
        <p:nvSpPr>
          <p:cNvPr id="21" name="Rectangle 20">
            <a:extLst>
              <a:ext uri="{FF2B5EF4-FFF2-40B4-BE49-F238E27FC236}">
                <a16:creationId xmlns:a16="http://schemas.microsoft.com/office/drawing/2014/main" id="{DF0024CF-8A44-44F5-87DF-DEBF9DABFE9C}"/>
              </a:ext>
            </a:extLst>
          </p:cNvPr>
          <p:cNvSpPr/>
          <p:nvPr/>
        </p:nvSpPr>
        <p:spPr>
          <a:xfrm>
            <a:off x="102870" y="6208327"/>
            <a:ext cx="4306082" cy="217338"/>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r>
              <a:rPr lang="en-US" sz="1316" i="1" dirty="0"/>
              <a:t>**Note: Best Pass% </a:t>
            </a:r>
            <a:r>
              <a:rPr lang="en-US" sz="1418" i="1" dirty="0"/>
              <a:t>are</a:t>
            </a:r>
            <a:r>
              <a:rPr lang="en-US" sz="1316" i="1" dirty="0"/>
              <a:t> considered for a Release</a:t>
            </a:r>
            <a:endParaRPr lang="en-IN" sz="1316" i="1" dirty="0"/>
          </a:p>
        </p:txBody>
      </p:sp>
      <p:graphicFrame>
        <p:nvGraphicFramePr>
          <p:cNvPr id="13" name="Chart 12">
            <a:extLst>
              <a:ext uri="{FF2B5EF4-FFF2-40B4-BE49-F238E27FC236}">
                <a16:creationId xmlns:a16="http://schemas.microsoft.com/office/drawing/2014/main" id="{FDBB0FE8-243D-47BF-9539-EE443010CBA1}"/>
              </a:ext>
            </a:extLst>
          </p:cNvPr>
          <p:cNvGraphicFramePr>
            <a:graphicFrameLocks/>
          </p:cNvGraphicFramePr>
          <p:nvPr>
            <p:extLst/>
          </p:nvPr>
        </p:nvGraphicFramePr>
        <p:xfrm>
          <a:off x="102870" y="541280"/>
          <a:ext cx="12032094" cy="546382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320770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B022B89-3B1E-4A7E-963D-8A5FF6D7C5F8}"/>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D639E2AA-CF29-4D16-8657-CC423CA1BFD4}"/>
              </a:ext>
            </a:extLst>
          </p:cNvPr>
          <p:cNvSpPr>
            <a:spLocks noGrp="1"/>
          </p:cNvSpPr>
          <p:nvPr>
            <p:ph type="sldNum" sz="quarter" idx="12"/>
          </p:nvPr>
        </p:nvSpPr>
        <p:spPr/>
        <p:txBody>
          <a:bodyPr/>
          <a:lstStyle/>
          <a:p>
            <a:fld id="{5A966AA9-9FBE-1C4A-9081-5504C5424978}" type="slidenum">
              <a:rPr lang="en-US" smtClean="0"/>
              <a:t>11</a:t>
            </a:fld>
            <a:endParaRPr lang="en-US"/>
          </a:p>
        </p:txBody>
      </p:sp>
      <p:sp>
        <p:nvSpPr>
          <p:cNvPr id="10" name="Rectangle: Top Corners Rounded 9">
            <a:extLst>
              <a:ext uri="{FF2B5EF4-FFF2-40B4-BE49-F238E27FC236}">
                <a16:creationId xmlns:a16="http://schemas.microsoft.com/office/drawing/2014/main" id="{72F66EC1-6A2C-4947-9A0E-B5220F9CB1A5}"/>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Regression Overview (Contd.)</a:t>
            </a:r>
          </a:p>
        </p:txBody>
      </p:sp>
      <p:sp>
        <p:nvSpPr>
          <p:cNvPr id="9" name="Rectangle 8">
            <a:extLst>
              <a:ext uri="{FF2B5EF4-FFF2-40B4-BE49-F238E27FC236}">
                <a16:creationId xmlns:a16="http://schemas.microsoft.com/office/drawing/2014/main" id="{316C23E3-6207-41C1-AB65-46C4A60615E4}"/>
              </a:ext>
            </a:extLst>
          </p:cNvPr>
          <p:cNvSpPr/>
          <p:nvPr/>
        </p:nvSpPr>
        <p:spPr>
          <a:xfrm>
            <a:off x="155654" y="623947"/>
            <a:ext cx="11837325" cy="5121718"/>
          </a:xfrm>
          <a:prstGeom prst="rect">
            <a:avLst/>
          </a:prstGeom>
          <a:ln w="76200"/>
        </p:spPr>
        <p:style>
          <a:lnRef idx="2">
            <a:schemeClr val="accent2"/>
          </a:lnRef>
          <a:fillRef idx="1">
            <a:schemeClr val="lt1"/>
          </a:fillRef>
          <a:effectRef idx="0">
            <a:schemeClr val="accent2"/>
          </a:effectRef>
          <a:fontRef idx="minor">
            <a:schemeClr val="dk1"/>
          </a:fontRef>
        </p:style>
        <p:txBody>
          <a:bodyPr rtlCol="0" anchor="b"/>
          <a:lstStyle/>
          <a:p>
            <a:pPr marL="289322" indent="-289322">
              <a:spcAft>
                <a:spcPts val="608"/>
              </a:spcAft>
              <a:buClr>
                <a:srgbClr val="C00000"/>
              </a:buClr>
              <a:buFont typeface="Wingdings" panose="05000000000000000000" pitchFamily="2" charset="2"/>
              <a:buChar char="v"/>
              <a:defRPr/>
            </a:pPr>
            <a:r>
              <a:rPr lang="en-US" altLang="en-US" sz="1418" b="1" kern="0" dirty="0">
                <a:solidFill>
                  <a:prstClr val="black">
                    <a:lumMod val="75000"/>
                    <a:lumOff val="25000"/>
                  </a:prstClr>
                </a:solidFill>
                <a:cs typeface="Calibri" panose="020F0502020204030204" pitchFamily="34" charset="0"/>
              </a:rPr>
              <a:t>Continuous Regression scripts updates</a:t>
            </a:r>
          </a:p>
          <a:p>
            <a:pPr marL="752237" lvl="1" indent="-289322">
              <a:spcAft>
                <a:spcPts val="608"/>
              </a:spcAft>
              <a:buClr>
                <a:srgbClr val="C00000"/>
              </a:buClr>
              <a:buFont typeface="Wingdings" panose="05000000000000000000" pitchFamily="2" charset="2"/>
              <a:buChar char="v"/>
              <a:defRPr/>
            </a:pPr>
            <a:r>
              <a:rPr lang="en-US" altLang="en-US" sz="1418" b="1" kern="0" dirty="0">
                <a:solidFill>
                  <a:prstClr val="black">
                    <a:lumMod val="75000"/>
                    <a:lumOff val="25000"/>
                  </a:prstClr>
                </a:solidFill>
                <a:cs typeface="Calibri" panose="020F0502020204030204" pitchFamily="34" charset="0"/>
              </a:rPr>
              <a:t>Current Release</a:t>
            </a:r>
          </a:p>
          <a:p>
            <a:pPr marL="1215152" lvl="2" indent="-289322">
              <a:buClr>
                <a:srgbClr val="00B050"/>
              </a:buClr>
              <a:buFont typeface="Wingdings" panose="05000000000000000000" pitchFamily="2" charset="2"/>
              <a:buChar char="ü"/>
              <a:defRPr/>
            </a:pPr>
            <a:r>
              <a:rPr lang="en-US" altLang="en-US" sz="1418" i="1" kern="0" dirty="0">
                <a:solidFill>
                  <a:prstClr val="black">
                    <a:lumMod val="75000"/>
                    <a:lumOff val="25000"/>
                  </a:prstClr>
                </a:solidFill>
                <a:cs typeface="Calibri" panose="020F0502020204030204" pitchFamily="34" charset="0"/>
              </a:rPr>
              <a:t>ASA Single Coverage package 40% impact</a:t>
            </a:r>
          </a:p>
          <a:p>
            <a:pPr marL="1215152" lvl="2" indent="-289322">
              <a:buClr>
                <a:srgbClr val="00B050"/>
              </a:buClr>
              <a:buFont typeface="Wingdings" panose="05000000000000000000" pitchFamily="2" charset="2"/>
              <a:buChar char="ü"/>
              <a:defRPr/>
            </a:pPr>
            <a:r>
              <a:rPr lang="en-US" sz="1418" i="1" kern="0" dirty="0">
                <a:solidFill>
                  <a:prstClr val="black">
                    <a:lumMod val="75000"/>
                    <a:lumOff val="25000"/>
                  </a:prstClr>
                </a:solidFill>
                <a:cs typeface="Calibri" panose="020F0502020204030204" pitchFamily="34" charset="0"/>
              </a:rPr>
              <a:t>ANBC driver page functionality change with 'No, I was deployed' radio button impacted 100% tests.</a:t>
            </a:r>
          </a:p>
          <a:p>
            <a:pPr marL="1215152" lvl="2" indent="-289322">
              <a:buClr>
                <a:srgbClr val="00B050"/>
              </a:buClr>
              <a:buFont typeface="Wingdings" panose="05000000000000000000" pitchFamily="2" charset="2"/>
              <a:buChar char="ü"/>
              <a:defRPr/>
            </a:pPr>
            <a:r>
              <a:rPr lang="en-US" altLang="en-US" sz="1418" i="1" kern="0" dirty="0">
                <a:solidFill>
                  <a:prstClr val="black">
                    <a:lumMod val="75000"/>
                    <a:lumOff val="25000"/>
                  </a:prstClr>
                </a:solidFill>
                <a:cs typeface="Calibri" panose="020F0502020204030204" pitchFamily="34" charset="0"/>
              </a:rPr>
              <a:t>ANBC Payment Plan 20% impact</a:t>
            </a:r>
          </a:p>
          <a:p>
            <a:pPr marL="1215152" lvl="2" indent="-289322">
              <a:spcAft>
                <a:spcPts val="608"/>
              </a:spcAft>
              <a:buClr>
                <a:srgbClr val="00B050"/>
              </a:buClr>
              <a:buFont typeface="Wingdings" panose="05000000000000000000" pitchFamily="2" charset="2"/>
              <a:buChar char="ü"/>
              <a:defRPr/>
            </a:pPr>
            <a:r>
              <a:rPr lang="en-US" altLang="en-US" sz="1418" i="1" kern="0" dirty="0">
                <a:solidFill>
                  <a:prstClr val="black">
                    <a:lumMod val="75000"/>
                    <a:lumOff val="25000"/>
                  </a:prstClr>
                </a:solidFill>
                <a:cs typeface="Calibri" panose="020F0502020204030204" pitchFamily="34" charset="0"/>
              </a:rPr>
              <a:t>B2B Customer Express Summary 100% impact</a:t>
            </a:r>
          </a:p>
          <a:p>
            <a:pPr marL="752237" lvl="1" indent="-289322">
              <a:spcAft>
                <a:spcPts val="608"/>
              </a:spcAft>
              <a:buClr>
                <a:srgbClr val="C00000"/>
              </a:buClr>
              <a:buFont typeface="Wingdings" panose="05000000000000000000" pitchFamily="2" charset="2"/>
              <a:buChar char="v"/>
              <a:defRPr/>
            </a:pPr>
            <a:r>
              <a:rPr lang="en-US" altLang="en-US" sz="1418" kern="0" dirty="0">
                <a:solidFill>
                  <a:prstClr val="black">
                    <a:lumMod val="75000"/>
                    <a:lumOff val="25000"/>
                  </a:prstClr>
                </a:solidFill>
              </a:rPr>
              <a:t>Eliminated redundant validations, Updated Page/Object </a:t>
            </a:r>
            <a:r>
              <a:rPr lang="en-US" altLang="en-US" sz="1418" kern="0" dirty="0" err="1">
                <a:solidFill>
                  <a:prstClr val="black">
                    <a:lumMod val="75000"/>
                    <a:lumOff val="25000"/>
                  </a:prstClr>
                </a:solidFill>
              </a:rPr>
              <a:t>TimeOut</a:t>
            </a:r>
            <a:r>
              <a:rPr lang="en-US" altLang="en-US" sz="1418" kern="0" dirty="0">
                <a:solidFill>
                  <a:prstClr val="black">
                    <a:lumMod val="75000"/>
                    <a:lumOff val="25000"/>
                  </a:prstClr>
                </a:solidFill>
              </a:rPr>
              <a:t> at suite level, Optimized test coverage with lesser test cases  and Removed redundant waits</a:t>
            </a:r>
          </a:p>
          <a:p>
            <a:pPr marL="752237" lvl="1" indent="-289322">
              <a:spcAft>
                <a:spcPts val="608"/>
              </a:spcAft>
              <a:buClr>
                <a:srgbClr val="C00000"/>
              </a:buClr>
              <a:buFont typeface="Wingdings" panose="05000000000000000000" pitchFamily="2" charset="2"/>
              <a:buChar char="v"/>
              <a:defRPr/>
            </a:pPr>
            <a:r>
              <a:rPr lang="en-US" altLang="en-US" sz="1418" kern="0" dirty="0">
                <a:solidFill>
                  <a:prstClr val="black">
                    <a:lumMod val="75000"/>
                    <a:lumOff val="25000"/>
                  </a:prstClr>
                </a:solidFill>
              </a:rPr>
              <a:t>Follow up with development teams on fixes to be delivered for testing and Unmapped the scripts that have existing Bugs</a:t>
            </a:r>
          </a:p>
          <a:p>
            <a:pPr marL="752237" lvl="1" indent="-289322">
              <a:spcAft>
                <a:spcPts val="608"/>
              </a:spcAft>
              <a:buClr>
                <a:srgbClr val="C00000"/>
              </a:buClr>
              <a:buFont typeface="Wingdings" panose="05000000000000000000" pitchFamily="2" charset="2"/>
              <a:buChar char="v"/>
              <a:defRPr/>
            </a:pPr>
            <a:r>
              <a:rPr lang="en-US" altLang="en-US" sz="1418" kern="0" dirty="0">
                <a:solidFill>
                  <a:prstClr val="black">
                    <a:lumMod val="75000"/>
                    <a:lumOff val="25000"/>
                  </a:prstClr>
                </a:solidFill>
              </a:rPr>
              <a:t>Hardcoded test data dependent tests and Used formulae for date fields</a:t>
            </a:r>
          </a:p>
          <a:p>
            <a:pPr marL="752237" lvl="1" indent="-289322">
              <a:spcAft>
                <a:spcPts val="608"/>
              </a:spcAft>
              <a:buClr>
                <a:srgbClr val="C00000"/>
              </a:buClr>
              <a:buFont typeface="Wingdings" panose="05000000000000000000" pitchFamily="2" charset="2"/>
              <a:buChar char="v"/>
              <a:defRPr/>
            </a:pPr>
            <a:r>
              <a:rPr lang="en-US" altLang="en-US" sz="1418" kern="0" dirty="0">
                <a:solidFill>
                  <a:prstClr val="black">
                    <a:lumMod val="75000"/>
                    <a:lumOff val="25000"/>
                  </a:prstClr>
                </a:solidFill>
              </a:rPr>
              <a:t>Automated rerun of failed tests  </a:t>
            </a:r>
          </a:p>
          <a:p>
            <a:pPr marL="752237" lvl="1" indent="-289322">
              <a:spcAft>
                <a:spcPts val="608"/>
              </a:spcAft>
              <a:buClr>
                <a:srgbClr val="C00000"/>
              </a:buClr>
              <a:buFont typeface="Wingdings" panose="05000000000000000000" pitchFamily="2" charset="2"/>
              <a:buChar char="v"/>
              <a:defRPr/>
            </a:pPr>
            <a:r>
              <a:rPr lang="en-US" altLang="en-US" sz="1418" kern="0" dirty="0">
                <a:solidFill>
                  <a:prstClr val="black">
                    <a:lumMod val="75000"/>
                    <a:lumOff val="25000"/>
                  </a:prstClr>
                </a:solidFill>
              </a:rPr>
              <a:t>Feature page implementation to handle Configuration related cases like MAC, Client, Prefill </a:t>
            </a:r>
            <a:r>
              <a:rPr lang="en-US" altLang="en-US" sz="1418" i="1" kern="0" dirty="0">
                <a:solidFill>
                  <a:prstClr val="black">
                    <a:lumMod val="75000"/>
                    <a:lumOff val="25000"/>
                  </a:prstClr>
                </a:solidFill>
              </a:rPr>
              <a:t>etc</a:t>
            </a:r>
            <a:r>
              <a:rPr lang="en-US" altLang="en-US" sz="1418" kern="0" dirty="0">
                <a:solidFill>
                  <a:prstClr val="black">
                    <a:lumMod val="75000"/>
                    <a:lumOff val="25000"/>
                  </a:prstClr>
                </a:solidFill>
              </a:rPr>
              <a:t>..</a:t>
            </a:r>
          </a:p>
          <a:p>
            <a:pPr marL="752237" lvl="1" indent="-289322">
              <a:spcAft>
                <a:spcPts val="608"/>
              </a:spcAft>
              <a:buClr>
                <a:srgbClr val="C00000"/>
              </a:buClr>
              <a:buFont typeface="Wingdings" panose="05000000000000000000" pitchFamily="2" charset="2"/>
              <a:buChar char="v"/>
              <a:defRPr/>
            </a:pPr>
            <a:r>
              <a:rPr lang="en-US" altLang="en-US" sz="1418" kern="0" dirty="0">
                <a:solidFill>
                  <a:prstClr val="black">
                    <a:lumMod val="75000"/>
                    <a:lumOff val="25000"/>
                  </a:prstClr>
                </a:solidFill>
              </a:rPr>
              <a:t>Automate regression tests early within the Sprint and  Developed Macros for scripts updates related to Enhancements/CR’s impacting the regression suite</a:t>
            </a:r>
          </a:p>
          <a:p>
            <a:pPr marL="289322" indent="-289322">
              <a:spcAft>
                <a:spcPts val="608"/>
              </a:spcAft>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Supported 5 Regression cycles as part of Apr 9 2020 AR release and reported 10 Regression Bugs</a:t>
            </a:r>
          </a:p>
          <a:p>
            <a:pPr marL="289322" indent="-289322">
              <a:spcAft>
                <a:spcPts val="608"/>
              </a:spcAft>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Supported 2 Regression cycle for Mar 17 &amp; 31 CSR </a:t>
            </a:r>
            <a:r>
              <a:rPr lang="en-US" altLang="en-US" sz="1418" kern="0" dirty="0" err="1">
                <a:solidFill>
                  <a:prstClr val="black">
                    <a:lumMod val="75000"/>
                    <a:lumOff val="25000"/>
                  </a:prstClr>
                </a:solidFill>
                <a:cs typeface="Calibri" panose="020F0502020204030204" pitchFamily="34" charset="0"/>
              </a:rPr>
              <a:t>AdHoc</a:t>
            </a:r>
            <a:r>
              <a:rPr lang="en-US" altLang="en-US" sz="1418" kern="0" dirty="0">
                <a:solidFill>
                  <a:prstClr val="black">
                    <a:lumMod val="75000"/>
                    <a:lumOff val="25000"/>
                  </a:prstClr>
                </a:solidFill>
                <a:cs typeface="Calibri" panose="020F0502020204030204" pitchFamily="34" charset="0"/>
              </a:rPr>
              <a:t> Request</a:t>
            </a:r>
          </a:p>
        </p:txBody>
      </p:sp>
      <p:sp>
        <p:nvSpPr>
          <p:cNvPr id="7" name="Frame 6">
            <a:extLst>
              <a:ext uri="{FF2B5EF4-FFF2-40B4-BE49-F238E27FC236}">
                <a16:creationId xmlns:a16="http://schemas.microsoft.com/office/drawing/2014/main" id="{9668B79C-1374-42BD-BE56-6CFBBDB64A32}"/>
              </a:ext>
            </a:extLst>
          </p:cNvPr>
          <p:cNvSpPr/>
          <p:nvPr/>
        </p:nvSpPr>
        <p:spPr>
          <a:xfrm>
            <a:off x="10377908" y="167331"/>
            <a:ext cx="1757056" cy="294490"/>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IT SALES QA</a:t>
            </a:r>
          </a:p>
        </p:txBody>
      </p:sp>
      <p:sp>
        <p:nvSpPr>
          <p:cNvPr id="2" name="Rectangle: Rounded Corners 1">
            <a:extLst>
              <a:ext uri="{FF2B5EF4-FFF2-40B4-BE49-F238E27FC236}">
                <a16:creationId xmlns:a16="http://schemas.microsoft.com/office/drawing/2014/main" id="{30AABE04-AAEE-4BB7-B114-6AEFFFCD52D9}"/>
              </a:ext>
            </a:extLst>
          </p:cNvPr>
          <p:cNvSpPr/>
          <p:nvPr/>
        </p:nvSpPr>
        <p:spPr>
          <a:xfrm>
            <a:off x="304451" y="734908"/>
            <a:ext cx="3382336" cy="359423"/>
          </a:xfrm>
          <a:prstGeom prst="roundRect">
            <a:avLst/>
          </a:prstGeom>
          <a:solidFill>
            <a:schemeClr val="accent2">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buClr>
                <a:schemeClr val="accent2"/>
              </a:buClr>
            </a:pPr>
            <a:r>
              <a:rPr lang="en-US" sz="1418" b="1" dirty="0"/>
              <a:t>April Release Regression Summary</a:t>
            </a:r>
          </a:p>
        </p:txBody>
      </p:sp>
    </p:spTree>
    <p:extLst>
      <p:ext uri="{BB962C8B-B14F-4D97-AF65-F5344CB8AC3E}">
        <p14:creationId xmlns:p14="http://schemas.microsoft.com/office/powerpoint/2010/main" val="5521379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3049CABE-09C3-4050-9303-0AF468E9FD1F}"/>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2D282343-038D-4259-A957-C255B3BDF808}"/>
              </a:ext>
            </a:extLst>
          </p:cNvPr>
          <p:cNvSpPr>
            <a:spLocks noGrp="1"/>
          </p:cNvSpPr>
          <p:nvPr>
            <p:ph type="sldNum" sz="quarter" idx="12"/>
          </p:nvPr>
        </p:nvSpPr>
        <p:spPr/>
        <p:txBody>
          <a:bodyPr/>
          <a:lstStyle/>
          <a:p>
            <a:fld id="{5A966AA9-9FBE-1C4A-9081-5504C5424978}" type="slidenum">
              <a:rPr lang="en-US" smtClean="0"/>
              <a:t>12</a:t>
            </a:fld>
            <a:endParaRPr lang="en-US"/>
          </a:p>
        </p:txBody>
      </p:sp>
      <p:sp>
        <p:nvSpPr>
          <p:cNvPr id="5" name="Title 1">
            <a:extLst>
              <a:ext uri="{FF2B5EF4-FFF2-40B4-BE49-F238E27FC236}">
                <a16:creationId xmlns:a16="http://schemas.microsoft.com/office/drawing/2014/main" id="{21A79147-D1C3-45D1-9F54-AAE4B730CBE1}"/>
              </a:ext>
            </a:extLst>
          </p:cNvPr>
          <p:cNvSpPr txBox="1">
            <a:spLocks/>
          </p:cNvSpPr>
          <p:nvPr/>
        </p:nvSpPr>
        <p:spPr>
          <a:xfrm>
            <a:off x="0" y="126939"/>
            <a:ext cx="8730779" cy="642976"/>
          </a:xfrm>
          <a:prstGeom prst="rect">
            <a:avLst/>
          </a:prstGeom>
          <a:noFill/>
          <a:ln>
            <a:noFill/>
          </a:ln>
        </p:spPr>
        <p:txBody>
          <a:bodyPr vert="horz" wrap="square" lIns="117272" tIns="117272" rIns="117272" bIns="117272" numCol="1" anchor="ctr" anchorCtr="0" compatLnSpc="1">
            <a:prstTxWarp prst="textNoShape">
              <a:avLst/>
            </a:prstTxWarp>
            <a:noAutofit/>
          </a:bodyPr>
          <a:lstStyle>
            <a:defPPr>
              <a:defRPr lang="en-US"/>
            </a:defPPr>
            <a:lvl1pPr eaLnBrk="0" hangingPunct="0">
              <a:buSzPct val="120000"/>
              <a:tabLst>
                <a:tab pos="1828800" algn="l"/>
              </a:tabLst>
              <a:defRPr sz="2400">
                <a:solidFill>
                  <a:schemeClr val="bg1"/>
                </a:solidFill>
                <a:latin typeface="Calibri" pitchFamily="34" charset="0"/>
                <a:ea typeface="+mj-ea"/>
                <a:cs typeface="+mj-cs"/>
              </a:defRPr>
            </a:lvl1pPr>
          </a:lstStyle>
          <a:p>
            <a:pPr lvl="0"/>
            <a:r>
              <a:rPr lang="en-US" sz="2025"/>
              <a:t>Key Milestones</a:t>
            </a:r>
            <a:endParaRPr lang="en-US" sz="2025" dirty="0"/>
          </a:p>
        </p:txBody>
      </p:sp>
      <p:sp>
        <p:nvSpPr>
          <p:cNvPr id="20" name="Rectangle: Top Corners Rounded 19">
            <a:extLst>
              <a:ext uri="{FF2B5EF4-FFF2-40B4-BE49-F238E27FC236}">
                <a16:creationId xmlns:a16="http://schemas.microsoft.com/office/drawing/2014/main" id="{C14B3C92-4D9C-471B-B5A1-0CE87C1F4B14}"/>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Defects Summary</a:t>
            </a:r>
          </a:p>
        </p:txBody>
      </p:sp>
      <p:sp>
        <p:nvSpPr>
          <p:cNvPr id="26" name="Rectangle 25">
            <a:extLst>
              <a:ext uri="{FF2B5EF4-FFF2-40B4-BE49-F238E27FC236}">
                <a16:creationId xmlns:a16="http://schemas.microsoft.com/office/drawing/2014/main" id="{5E8C86C1-6963-4D38-9605-BD6F7D6007C5}"/>
              </a:ext>
            </a:extLst>
          </p:cNvPr>
          <p:cNvSpPr/>
          <p:nvPr/>
        </p:nvSpPr>
        <p:spPr>
          <a:xfrm>
            <a:off x="112325" y="3193164"/>
            <a:ext cx="5663101" cy="298915"/>
          </a:xfrm>
          <a:prstGeom prst="rect">
            <a:avLst/>
          </a:prstGeom>
          <a:ln/>
        </p:spPr>
        <p:style>
          <a:lnRef idx="1">
            <a:schemeClr val="accent6"/>
          </a:lnRef>
          <a:fillRef idx="2">
            <a:schemeClr val="accent6"/>
          </a:fillRef>
          <a:effectRef idx="1">
            <a:schemeClr val="accent6"/>
          </a:effectRef>
          <a:fontRef idx="minor">
            <a:schemeClr val="dk1"/>
          </a:fontRef>
        </p:style>
        <p:txBody>
          <a:bodyPr rtlCol="0" anchor="ctr"/>
          <a:lstStyle/>
          <a:p>
            <a:r>
              <a:rPr lang="en-US" sz="1316" i="1" dirty="0">
                <a:latin typeface="Calibri" panose="020F0502020204030204" pitchFamily="34" charset="0"/>
                <a:cs typeface="Calibri" panose="020F0502020204030204" pitchFamily="34" charset="0"/>
              </a:rPr>
              <a:t>*Above are the Apr Release </a:t>
            </a:r>
            <a:r>
              <a:rPr lang="en-US" sz="1316" b="1" i="1" u="sng" dirty="0">
                <a:solidFill>
                  <a:schemeClr val="accent3">
                    <a:lumMod val="50000"/>
                  </a:schemeClr>
                </a:solidFill>
                <a:latin typeface="Calibri" panose="020F0502020204030204" pitchFamily="34" charset="0"/>
                <a:cs typeface="Calibri" panose="020F0502020204030204" pitchFamily="34" charset="0"/>
              </a:rPr>
              <a:t>Valid</a:t>
            </a:r>
            <a:r>
              <a:rPr lang="en-US" sz="1316" i="1" dirty="0">
                <a:solidFill>
                  <a:schemeClr val="accent3">
                    <a:lumMod val="50000"/>
                  </a:schemeClr>
                </a:solidFill>
                <a:latin typeface="Calibri" panose="020F0502020204030204" pitchFamily="34" charset="0"/>
                <a:cs typeface="Calibri" panose="020F0502020204030204" pitchFamily="34" charset="0"/>
              </a:rPr>
              <a:t> </a:t>
            </a:r>
            <a:r>
              <a:rPr lang="en-US" sz="1316" b="1" i="1" u="sng" dirty="0">
                <a:solidFill>
                  <a:schemeClr val="accent3">
                    <a:lumMod val="50000"/>
                  </a:schemeClr>
                </a:solidFill>
                <a:latin typeface="Calibri" panose="020F0502020204030204" pitchFamily="34" charset="0"/>
                <a:cs typeface="Calibri" panose="020F0502020204030204" pitchFamily="34" charset="0"/>
              </a:rPr>
              <a:t>Regression Defects reported by test team and Testing Miss from Functional Testing</a:t>
            </a:r>
            <a:endParaRPr lang="en-US" sz="1316" i="1" dirty="0">
              <a:solidFill>
                <a:schemeClr val="accent3">
                  <a:lumMod val="50000"/>
                </a:schemeClr>
              </a:solidFill>
              <a:latin typeface="Calibri" panose="020F0502020204030204" pitchFamily="34" charset="0"/>
              <a:cs typeface="Calibri" panose="020F0502020204030204" pitchFamily="34" charset="0"/>
            </a:endParaRPr>
          </a:p>
        </p:txBody>
      </p:sp>
      <p:sp>
        <p:nvSpPr>
          <p:cNvPr id="30" name="Rectangle 29">
            <a:extLst>
              <a:ext uri="{FF2B5EF4-FFF2-40B4-BE49-F238E27FC236}">
                <a16:creationId xmlns:a16="http://schemas.microsoft.com/office/drawing/2014/main" id="{C5C15326-D3E1-4735-9270-8E04E4172C96}"/>
              </a:ext>
            </a:extLst>
          </p:cNvPr>
          <p:cNvSpPr/>
          <p:nvPr/>
        </p:nvSpPr>
        <p:spPr>
          <a:xfrm>
            <a:off x="102870" y="582940"/>
            <a:ext cx="5636096" cy="425468"/>
          </a:xfrm>
          <a:prstGeom prst="rect">
            <a:avLst/>
          </a:prstGeom>
          <a:solidFill>
            <a:schemeClr val="accent2">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18" b="1" dirty="0">
                <a:solidFill>
                  <a:schemeClr val="bg1"/>
                </a:solidFill>
                <a:cs typeface="Calibri" panose="020F0502020204030204" pitchFamily="34" charset="0"/>
              </a:rPr>
              <a:t>April Release - Valid Regression Defects</a:t>
            </a:r>
          </a:p>
        </p:txBody>
      </p:sp>
      <p:sp>
        <p:nvSpPr>
          <p:cNvPr id="19" name="Rectangle 18">
            <a:extLst>
              <a:ext uri="{FF2B5EF4-FFF2-40B4-BE49-F238E27FC236}">
                <a16:creationId xmlns:a16="http://schemas.microsoft.com/office/drawing/2014/main" id="{40C12341-BF52-4782-A4FE-33F5EAE7C963}"/>
              </a:ext>
            </a:extLst>
          </p:cNvPr>
          <p:cNvSpPr/>
          <p:nvPr/>
        </p:nvSpPr>
        <p:spPr>
          <a:xfrm>
            <a:off x="112325" y="6059581"/>
            <a:ext cx="5663101" cy="461071"/>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r>
              <a:rPr lang="en-US" sz="1316" i="1" dirty="0">
                <a:latin typeface="Calibri" panose="020F0502020204030204" pitchFamily="34" charset="0"/>
                <a:cs typeface="Calibri" panose="020F0502020204030204" pitchFamily="34" charset="0"/>
              </a:rPr>
              <a:t>*Total Defects reported includes Prod and Non-Prod Defects reported </a:t>
            </a:r>
            <a:r>
              <a:rPr lang="en-US" sz="1316" i="1" dirty="0">
                <a:cs typeface="Calibri" panose="020F0502020204030204" pitchFamily="34" charset="0"/>
              </a:rPr>
              <a:t>by</a:t>
            </a:r>
            <a:r>
              <a:rPr lang="en-US" sz="1316" i="1" dirty="0">
                <a:latin typeface="Calibri" panose="020F0502020204030204" pitchFamily="34" charset="0"/>
                <a:cs typeface="Calibri" panose="020F0502020204030204" pitchFamily="34" charset="0"/>
              </a:rPr>
              <a:t> Test team only for Apr Release</a:t>
            </a:r>
          </a:p>
        </p:txBody>
      </p:sp>
      <p:sp>
        <p:nvSpPr>
          <p:cNvPr id="22" name="Rectangle 21">
            <a:extLst>
              <a:ext uri="{FF2B5EF4-FFF2-40B4-BE49-F238E27FC236}">
                <a16:creationId xmlns:a16="http://schemas.microsoft.com/office/drawing/2014/main" id="{E9595A05-EE06-497E-B941-B37093A4F20D}"/>
              </a:ext>
            </a:extLst>
          </p:cNvPr>
          <p:cNvSpPr/>
          <p:nvPr/>
        </p:nvSpPr>
        <p:spPr>
          <a:xfrm>
            <a:off x="102869" y="3568975"/>
            <a:ext cx="5610329" cy="407735"/>
          </a:xfrm>
          <a:prstGeom prst="rect">
            <a:avLst/>
          </a:prstGeom>
          <a:solidFill>
            <a:schemeClr val="accent2">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418" b="1" dirty="0">
                <a:solidFill>
                  <a:schemeClr val="bg1"/>
                </a:solidFill>
                <a:cs typeface="Calibri" panose="020F0502020204030204" pitchFamily="34" charset="0"/>
              </a:rPr>
              <a:t>April Release </a:t>
            </a:r>
            <a:r>
              <a:rPr lang="en-US" sz="1418" b="1">
                <a:solidFill>
                  <a:schemeClr val="bg1"/>
                </a:solidFill>
                <a:cs typeface="Calibri" panose="020F0502020204030204" pitchFamily="34" charset="0"/>
              </a:rPr>
              <a:t>- Valid vs Invalid </a:t>
            </a:r>
            <a:r>
              <a:rPr lang="en-US" sz="1418" b="1" dirty="0">
                <a:solidFill>
                  <a:schemeClr val="bg1"/>
                </a:solidFill>
                <a:cs typeface="Calibri" panose="020F0502020204030204" pitchFamily="34" charset="0"/>
              </a:rPr>
              <a:t>Defects</a:t>
            </a:r>
          </a:p>
        </p:txBody>
      </p:sp>
      <p:sp>
        <p:nvSpPr>
          <p:cNvPr id="15" name="Frame 14">
            <a:extLst>
              <a:ext uri="{FF2B5EF4-FFF2-40B4-BE49-F238E27FC236}">
                <a16:creationId xmlns:a16="http://schemas.microsoft.com/office/drawing/2014/main" id="{905449B8-40C2-474F-90AA-754E9A40573F}"/>
              </a:ext>
            </a:extLst>
          </p:cNvPr>
          <p:cNvSpPr/>
          <p:nvPr/>
        </p:nvSpPr>
        <p:spPr>
          <a:xfrm>
            <a:off x="10453267" y="167331"/>
            <a:ext cx="1681698" cy="294490"/>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IT SALES QA</a:t>
            </a:r>
          </a:p>
        </p:txBody>
      </p:sp>
      <p:sp>
        <p:nvSpPr>
          <p:cNvPr id="16" name="Rectangle 15">
            <a:extLst>
              <a:ext uri="{FF2B5EF4-FFF2-40B4-BE49-F238E27FC236}">
                <a16:creationId xmlns:a16="http://schemas.microsoft.com/office/drawing/2014/main" id="{791D3148-6369-4FB5-A203-6B6E896BDF05}"/>
              </a:ext>
            </a:extLst>
          </p:cNvPr>
          <p:cNvSpPr/>
          <p:nvPr/>
        </p:nvSpPr>
        <p:spPr>
          <a:xfrm>
            <a:off x="5938585" y="3141092"/>
            <a:ext cx="6254710" cy="29891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r>
              <a:rPr lang="en-US" sz="1316" i="1" dirty="0"/>
              <a:t>**Note: No “Testing Miss” from the Regression bugs reported for April Release</a:t>
            </a:r>
            <a:endParaRPr lang="en-IN" sz="1316" i="1" dirty="0"/>
          </a:p>
        </p:txBody>
      </p:sp>
      <p:graphicFrame>
        <p:nvGraphicFramePr>
          <p:cNvPr id="23" name="Table 8">
            <a:extLst>
              <a:ext uri="{FF2B5EF4-FFF2-40B4-BE49-F238E27FC236}">
                <a16:creationId xmlns:a16="http://schemas.microsoft.com/office/drawing/2014/main" id="{7CBB404E-EC1F-4A4D-8861-AABEF2668BA5}"/>
              </a:ext>
            </a:extLst>
          </p:cNvPr>
          <p:cNvGraphicFramePr>
            <a:graphicFrameLocks noGrp="1"/>
          </p:cNvGraphicFramePr>
          <p:nvPr>
            <p:extLst/>
          </p:nvPr>
        </p:nvGraphicFramePr>
        <p:xfrm>
          <a:off x="76414" y="1068380"/>
          <a:ext cx="5662553" cy="2047886"/>
        </p:xfrm>
        <a:graphic>
          <a:graphicData uri="http://schemas.openxmlformats.org/drawingml/2006/table">
            <a:tbl>
              <a:tblPr firstRow="1" firstCol="1" bandRow="1">
                <a:tableStyleId>{85BE263C-DBD7-4A20-BB59-AAB30ACAA65A}</a:tableStyleId>
              </a:tblPr>
              <a:tblGrid>
                <a:gridCol w="1035129">
                  <a:extLst>
                    <a:ext uri="{9D8B030D-6E8A-4147-A177-3AD203B41FA5}">
                      <a16:colId xmlns:a16="http://schemas.microsoft.com/office/drawing/2014/main" val="3106827631"/>
                    </a:ext>
                  </a:extLst>
                </a:gridCol>
                <a:gridCol w="1195864">
                  <a:extLst>
                    <a:ext uri="{9D8B030D-6E8A-4147-A177-3AD203B41FA5}">
                      <a16:colId xmlns:a16="http://schemas.microsoft.com/office/drawing/2014/main" val="3547168976"/>
                    </a:ext>
                  </a:extLst>
                </a:gridCol>
                <a:gridCol w="668655">
                  <a:extLst>
                    <a:ext uri="{9D8B030D-6E8A-4147-A177-3AD203B41FA5}">
                      <a16:colId xmlns:a16="http://schemas.microsoft.com/office/drawing/2014/main" val="3678875545"/>
                    </a:ext>
                  </a:extLst>
                </a:gridCol>
                <a:gridCol w="458093">
                  <a:extLst>
                    <a:ext uri="{9D8B030D-6E8A-4147-A177-3AD203B41FA5}">
                      <a16:colId xmlns:a16="http://schemas.microsoft.com/office/drawing/2014/main" val="35167639"/>
                    </a:ext>
                  </a:extLst>
                </a:gridCol>
                <a:gridCol w="737770">
                  <a:extLst>
                    <a:ext uri="{9D8B030D-6E8A-4147-A177-3AD203B41FA5}">
                      <a16:colId xmlns:a16="http://schemas.microsoft.com/office/drawing/2014/main" val="2210834461"/>
                    </a:ext>
                  </a:extLst>
                </a:gridCol>
                <a:gridCol w="382847">
                  <a:extLst>
                    <a:ext uri="{9D8B030D-6E8A-4147-A177-3AD203B41FA5}">
                      <a16:colId xmlns:a16="http://schemas.microsoft.com/office/drawing/2014/main" val="3562507581"/>
                    </a:ext>
                  </a:extLst>
                </a:gridCol>
                <a:gridCol w="1184195">
                  <a:extLst>
                    <a:ext uri="{9D8B030D-6E8A-4147-A177-3AD203B41FA5}">
                      <a16:colId xmlns:a16="http://schemas.microsoft.com/office/drawing/2014/main" val="1148497982"/>
                    </a:ext>
                  </a:extLst>
                </a:gridCol>
              </a:tblGrid>
              <a:tr h="242518">
                <a:tc>
                  <a:txBody>
                    <a:bodyPr/>
                    <a:lstStyle/>
                    <a:p>
                      <a:pPr algn="l" rtl="0" fontAlgn="b"/>
                      <a:r>
                        <a:rPr lang="en-IN" sz="1400" b="1" u="none" strike="noStrike" dirty="0">
                          <a:solidFill>
                            <a:srgbClr val="FFFFFF"/>
                          </a:solidFill>
                          <a:effectLst/>
                          <a:latin typeface="+mn-lt"/>
                          <a:cs typeface="Calibri" panose="020F0502020204030204" pitchFamily="34" charset="0"/>
                        </a:rPr>
                        <a:t>Application</a:t>
                      </a:r>
                      <a:endParaRPr lang="en-IN" sz="1400" b="1" i="0" u="none" strike="noStrike" dirty="0">
                        <a:solidFill>
                          <a:srgbClr val="FFFFFF"/>
                        </a:solidFill>
                        <a:effectLst/>
                        <a:latin typeface="+mn-lt"/>
                        <a:cs typeface="Calibri" panose="020F0502020204030204" pitchFamily="34" charset="0"/>
                      </a:endParaRPr>
                    </a:p>
                  </a:txBody>
                  <a:tcPr marL="9644" marR="9644" marT="9644" marB="0" anchor="b"/>
                </a:tc>
                <a:tc>
                  <a:txBody>
                    <a:bodyPr/>
                    <a:lstStyle/>
                    <a:p>
                      <a:pPr algn="ctr" rtl="0" fontAlgn="b"/>
                      <a:r>
                        <a:rPr lang="en-IN" sz="1400" b="1" u="none" strike="noStrike" dirty="0">
                          <a:solidFill>
                            <a:srgbClr val="FFFFFF"/>
                          </a:solidFill>
                          <a:effectLst/>
                          <a:latin typeface="+mn-lt"/>
                          <a:cs typeface="Calibri" panose="020F0502020204030204" pitchFamily="34" charset="0"/>
                        </a:rPr>
                        <a:t>Showstopper</a:t>
                      </a:r>
                      <a:endParaRPr lang="en-IN" sz="1400" b="1" i="0" u="none" strike="noStrike" dirty="0">
                        <a:solidFill>
                          <a:srgbClr val="FFFFFF"/>
                        </a:solidFill>
                        <a:effectLst/>
                        <a:latin typeface="+mn-lt"/>
                        <a:cs typeface="Calibri" panose="020F0502020204030204" pitchFamily="34" charset="0"/>
                      </a:endParaRPr>
                    </a:p>
                  </a:txBody>
                  <a:tcPr marL="9644" marR="9644" marT="9644" marB="0" anchor="b"/>
                </a:tc>
                <a:tc>
                  <a:txBody>
                    <a:bodyPr/>
                    <a:lstStyle/>
                    <a:p>
                      <a:pPr algn="ctr" rtl="0" fontAlgn="b"/>
                      <a:r>
                        <a:rPr lang="en-IN" sz="1400" b="1" u="none" strike="noStrike" dirty="0">
                          <a:solidFill>
                            <a:srgbClr val="FFFFFF"/>
                          </a:solidFill>
                          <a:effectLst/>
                          <a:latin typeface="+mn-lt"/>
                          <a:cs typeface="Calibri" panose="020F0502020204030204" pitchFamily="34" charset="0"/>
                        </a:rPr>
                        <a:t>Critical</a:t>
                      </a:r>
                      <a:endParaRPr lang="en-IN" sz="1400" b="1" i="0" u="none" strike="noStrike" dirty="0">
                        <a:solidFill>
                          <a:srgbClr val="FFFFFF"/>
                        </a:solidFill>
                        <a:effectLst/>
                        <a:latin typeface="+mn-lt"/>
                        <a:cs typeface="Calibri" panose="020F0502020204030204" pitchFamily="34" charset="0"/>
                      </a:endParaRPr>
                    </a:p>
                  </a:txBody>
                  <a:tcPr marL="9644" marR="9644" marT="9644" marB="0" anchor="b"/>
                </a:tc>
                <a:tc>
                  <a:txBody>
                    <a:bodyPr/>
                    <a:lstStyle/>
                    <a:p>
                      <a:pPr algn="ctr" rtl="0" fontAlgn="b"/>
                      <a:r>
                        <a:rPr lang="en-IN" sz="1400" b="1" u="none" strike="noStrike" dirty="0">
                          <a:solidFill>
                            <a:srgbClr val="FFFFFF"/>
                          </a:solidFill>
                          <a:effectLst/>
                          <a:latin typeface="+mn-lt"/>
                          <a:cs typeface="Calibri" panose="020F0502020204030204" pitchFamily="34" charset="0"/>
                        </a:rPr>
                        <a:t>High</a:t>
                      </a:r>
                      <a:endParaRPr lang="en-IN" sz="1400" b="1" i="0" u="none" strike="noStrike" dirty="0">
                        <a:solidFill>
                          <a:srgbClr val="FFFFFF"/>
                        </a:solidFill>
                        <a:effectLst/>
                        <a:latin typeface="+mn-lt"/>
                        <a:cs typeface="Calibri" panose="020F0502020204030204" pitchFamily="34" charset="0"/>
                      </a:endParaRPr>
                    </a:p>
                  </a:txBody>
                  <a:tcPr marL="9644" marR="9644" marT="9644" marB="0" anchor="b"/>
                </a:tc>
                <a:tc>
                  <a:txBody>
                    <a:bodyPr/>
                    <a:lstStyle/>
                    <a:p>
                      <a:pPr algn="ctr" rtl="0" fontAlgn="b"/>
                      <a:r>
                        <a:rPr lang="en-IN" sz="1400" b="1" u="none" strike="noStrike" dirty="0">
                          <a:solidFill>
                            <a:srgbClr val="FFFFFF"/>
                          </a:solidFill>
                          <a:effectLst/>
                          <a:latin typeface="+mn-lt"/>
                          <a:cs typeface="Calibri" panose="020F0502020204030204" pitchFamily="34" charset="0"/>
                        </a:rPr>
                        <a:t>Medium</a:t>
                      </a:r>
                      <a:endParaRPr lang="en-IN" sz="1400" b="1" i="0" u="none" strike="noStrike" dirty="0">
                        <a:solidFill>
                          <a:srgbClr val="FFFFFF"/>
                        </a:solidFill>
                        <a:effectLst/>
                        <a:latin typeface="+mn-lt"/>
                        <a:cs typeface="Calibri" panose="020F0502020204030204" pitchFamily="34" charset="0"/>
                      </a:endParaRPr>
                    </a:p>
                  </a:txBody>
                  <a:tcPr marL="9644" marR="9644" marT="9644" marB="0" anchor="b"/>
                </a:tc>
                <a:tc>
                  <a:txBody>
                    <a:bodyPr/>
                    <a:lstStyle/>
                    <a:p>
                      <a:pPr algn="ctr" rtl="0" fontAlgn="b"/>
                      <a:r>
                        <a:rPr lang="en-IN" sz="1400" b="1" u="none" strike="noStrike" dirty="0">
                          <a:solidFill>
                            <a:srgbClr val="FFFFFF"/>
                          </a:solidFill>
                          <a:effectLst/>
                          <a:latin typeface="+mn-lt"/>
                          <a:cs typeface="Calibri" panose="020F0502020204030204" pitchFamily="34" charset="0"/>
                        </a:rPr>
                        <a:t>Low</a:t>
                      </a:r>
                      <a:endParaRPr lang="en-IN" sz="1400" b="1" i="0" u="none" strike="noStrike" dirty="0">
                        <a:solidFill>
                          <a:srgbClr val="FFFFFF"/>
                        </a:solidFill>
                        <a:effectLst/>
                        <a:latin typeface="+mn-lt"/>
                        <a:cs typeface="Calibri" panose="020F0502020204030204" pitchFamily="34" charset="0"/>
                      </a:endParaRPr>
                    </a:p>
                  </a:txBody>
                  <a:tcPr marL="9644" marR="9644" marT="9644" marB="0" anchor="b"/>
                </a:tc>
                <a:tc>
                  <a:txBody>
                    <a:bodyPr/>
                    <a:lstStyle/>
                    <a:p>
                      <a:pPr algn="ctr" rtl="0" fontAlgn="b"/>
                      <a:r>
                        <a:rPr lang="en-IN" sz="1400" b="1" u="none" strike="noStrike" dirty="0">
                          <a:solidFill>
                            <a:schemeClr val="accent4">
                              <a:lumMod val="50000"/>
                            </a:schemeClr>
                          </a:solidFill>
                          <a:effectLst/>
                          <a:latin typeface="+mn-lt"/>
                          <a:cs typeface="Calibri" panose="020F0502020204030204" pitchFamily="34" charset="0"/>
                        </a:rPr>
                        <a:t>Testing Miss</a:t>
                      </a:r>
                      <a:endParaRPr lang="en-IN" sz="1400" b="1" i="0" u="none" strike="noStrike" dirty="0">
                        <a:solidFill>
                          <a:schemeClr val="accent4">
                            <a:lumMod val="50000"/>
                          </a:schemeClr>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1521515788"/>
                  </a:ext>
                </a:extLst>
              </a:tr>
              <a:tr h="225671">
                <a:tc>
                  <a:txBody>
                    <a:bodyPr/>
                    <a:lstStyle/>
                    <a:p>
                      <a:pPr algn="l" rtl="0" fontAlgn="b"/>
                      <a:r>
                        <a:rPr lang="en-IN" sz="1400" b="1" u="none" strike="noStrike" dirty="0">
                          <a:solidFill>
                            <a:schemeClr val="bg1"/>
                          </a:solidFill>
                          <a:effectLst/>
                          <a:latin typeface="+mn-lt"/>
                          <a:cs typeface="Calibri" panose="020F0502020204030204" pitchFamily="34" charset="0"/>
                        </a:rPr>
                        <a:t>ANBC</a:t>
                      </a:r>
                      <a:endParaRPr lang="en-IN" sz="1400" b="1" i="0" u="none" strike="noStrike" dirty="0">
                        <a:solidFill>
                          <a:schemeClr val="bg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a:solidFill>
                            <a:schemeClr val="tx1"/>
                          </a:solidFill>
                          <a:effectLst/>
                          <a:latin typeface="+mn-lt"/>
                          <a:cs typeface="Calibri" panose="020F0502020204030204" pitchFamily="34" charset="0"/>
                        </a:rPr>
                        <a:t>0</a:t>
                      </a:r>
                      <a:endParaRPr lang="en-IN" sz="1400" b="0" i="0" u="none" strike="noStrike">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2</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1</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3105995624"/>
                  </a:ext>
                </a:extLst>
              </a:tr>
              <a:tr h="225671">
                <a:tc>
                  <a:txBody>
                    <a:bodyPr/>
                    <a:lstStyle/>
                    <a:p>
                      <a:pPr algn="l" rtl="0" fontAlgn="b"/>
                      <a:r>
                        <a:rPr lang="en-IN" sz="1400" b="1" u="none" strike="noStrike" dirty="0">
                          <a:solidFill>
                            <a:schemeClr val="bg1"/>
                          </a:solidFill>
                          <a:effectLst/>
                          <a:latin typeface="+mn-lt"/>
                          <a:cs typeface="Calibri" panose="020F0502020204030204" pitchFamily="34" charset="0"/>
                        </a:rPr>
                        <a:t>ASA</a:t>
                      </a:r>
                      <a:endParaRPr lang="en-IN" sz="1400" b="1" i="0" u="none" strike="noStrike" dirty="0">
                        <a:solidFill>
                          <a:schemeClr val="bg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1</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2</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2428824599"/>
                  </a:ext>
                </a:extLst>
              </a:tr>
              <a:tr h="225671">
                <a:tc>
                  <a:txBody>
                    <a:bodyPr/>
                    <a:lstStyle/>
                    <a:p>
                      <a:pPr algn="l" rtl="0" fontAlgn="b"/>
                      <a:r>
                        <a:rPr lang="en-IN" sz="1400" b="1" u="none" strike="noStrike" dirty="0">
                          <a:solidFill>
                            <a:schemeClr val="bg1"/>
                          </a:solidFill>
                          <a:effectLst/>
                          <a:latin typeface="+mn-lt"/>
                          <a:cs typeface="Calibri" panose="020F0502020204030204" pitchFamily="34" charset="0"/>
                        </a:rPr>
                        <a:t>CNBA</a:t>
                      </a:r>
                      <a:endParaRPr lang="en-IN" sz="1400" b="1" i="0" u="none" strike="noStrike" dirty="0">
                        <a:solidFill>
                          <a:schemeClr val="bg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2</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612880072"/>
                  </a:ext>
                </a:extLst>
              </a:tr>
              <a:tr h="225671">
                <a:tc>
                  <a:txBody>
                    <a:bodyPr/>
                    <a:lstStyle/>
                    <a:p>
                      <a:pPr algn="l" rtl="0" fontAlgn="b"/>
                      <a:r>
                        <a:rPr lang="en-IN" sz="1400" b="1" u="none" strike="noStrike" dirty="0">
                          <a:solidFill>
                            <a:schemeClr val="bg1"/>
                          </a:solidFill>
                          <a:effectLst/>
                          <a:latin typeface="+mn-lt"/>
                          <a:cs typeface="Calibri" panose="020F0502020204030204" pitchFamily="34" charset="0"/>
                        </a:rPr>
                        <a:t>CNBC</a:t>
                      </a:r>
                      <a:endParaRPr lang="en-IN" sz="1400" b="1" i="0" u="none" strike="noStrike" dirty="0">
                        <a:solidFill>
                          <a:schemeClr val="bg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1</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3104592521"/>
                  </a:ext>
                </a:extLst>
              </a:tr>
              <a:tr h="225671">
                <a:tc>
                  <a:txBody>
                    <a:bodyPr/>
                    <a:lstStyle/>
                    <a:p>
                      <a:pPr algn="l" rtl="0" fontAlgn="b"/>
                      <a:r>
                        <a:rPr lang="en-IN" sz="1400" b="1" u="none" strike="noStrike" dirty="0">
                          <a:solidFill>
                            <a:schemeClr val="bg1"/>
                          </a:solidFill>
                          <a:effectLst/>
                          <a:latin typeface="+mn-lt"/>
                          <a:cs typeface="Calibri" panose="020F0502020204030204" pitchFamily="34" charset="0"/>
                        </a:rPr>
                        <a:t>SAPI</a:t>
                      </a:r>
                      <a:endParaRPr lang="en-IN" sz="1400" b="1" i="0" u="none" strike="noStrike" dirty="0">
                        <a:solidFill>
                          <a:schemeClr val="bg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1</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525255631"/>
                  </a:ext>
                </a:extLst>
              </a:tr>
              <a:tr h="225671">
                <a:tc>
                  <a:txBody>
                    <a:bodyPr/>
                    <a:lstStyle/>
                    <a:p>
                      <a:pPr algn="l" rtl="0" fontAlgn="b"/>
                      <a:r>
                        <a:rPr lang="en-IN" sz="1400" b="1" u="none" strike="noStrike" dirty="0">
                          <a:solidFill>
                            <a:schemeClr val="bg1"/>
                          </a:solidFill>
                          <a:effectLst/>
                          <a:latin typeface="+mn-lt"/>
                          <a:cs typeface="Calibri" panose="020F0502020204030204" pitchFamily="34" charset="0"/>
                        </a:rPr>
                        <a:t>B2B</a:t>
                      </a:r>
                      <a:endParaRPr lang="en-IN" sz="1400" b="1" i="0" u="none" strike="noStrike" dirty="0">
                        <a:solidFill>
                          <a:schemeClr val="bg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a:solidFill>
                            <a:schemeClr val="tx1"/>
                          </a:solidFill>
                          <a:effectLst/>
                          <a:latin typeface="+mn-lt"/>
                          <a:cs typeface="Calibri" panose="020F0502020204030204" pitchFamily="34" charset="0"/>
                        </a:rPr>
                        <a:t>0</a:t>
                      </a:r>
                      <a:endParaRPr lang="en-IN" sz="1400" b="0" i="0" u="none" strike="noStrike">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a:solidFill>
                            <a:schemeClr val="tx1"/>
                          </a:solidFill>
                          <a:effectLst/>
                          <a:latin typeface="+mn-lt"/>
                          <a:cs typeface="Calibri" panose="020F0502020204030204" pitchFamily="34" charset="0"/>
                        </a:rPr>
                        <a:t>0</a:t>
                      </a:r>
                      <a:endParaRPr lang="en-IN" sz="1400" b="0" i="0" u="none" strike="noStrike">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1715298995"/>
                  </a:ext>
                </a:extLst>
              </a:tr>
              <a:tr h="225671">
                <a:tc>
                  <a:txBody>
                    <a:bodyPr/>
                    <a:lstStyle/>
                    <a:p>
                      <a:pPr algn="l" rtl="0" fontAlgn="b"/>
                      <a:r>
                        <a:rPr lang="en-IN" sz="1400" b="1" u="none" strike="noStrike" dirty="0">
                          <a:solidFill>
                            <a:schemeClr val="bg1"/>
                          </a:solidFill>
                          <a:effectLst/>
                          <a:latin typeface="+mn-lt"/>
                          <a:cs typeface="Calibri" panose="020F0502020204030204" pitchFamily="34" charset="0"/>
                        </a:rPr>
                        <a:t>Moss/PHIN</a:t>
                      </a:r>
                      <a:endParaRPr lang="en-IN" sz="1400" b="1" i="0" u="none" strike="noStrike" dirty="0">
                        <a:solidFill>
                          <a:schemeClr val="bg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a:solidFill>
                            <a:schemeClr val="tx1"/>
                          </a:solidFill>
                          <a:effectLst/>
                          <a:latin typeface="+mn-lt"/>
                          <a:cs typeface="Calibri" panose="020F0502020204030204" pitchFamily="34" charset="0"/>
                        </a:rPr>
                        <a:t>0</a:t>
                      </a:r>
                      <a:endParaRPr lang="en-IN" sz="1400" b="0" i="0" u="none" strike="noStrike">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a:solidFill>
                            <a:schemeClr val="tx1"/>
                          </a:solidFill>
                          <a:effectLst/>
                          <a:latin typeface="+mn-lt"/>
                          <a:cs typeface="Calibri" panose="020F0502020204030204" pitchFamily="34" charset="0"/>
                        </a:rPr>
                        <a:t>0</a:t>
                      </a:r>
                      <a:endParaRPr lang="en-IN" sz="1400" b="0" i="0" u="none" strike="noStrike">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4279817884"/>
                  </a:ext>
                </a:extLst>
              </a:tr>
              <a:tr h="225671">
                <a:tc>
                  <a:txBody>
                    <a:bodyPr/>
                    <a:lstStyle/>
                    <a:p>
                      <a:pPr algn="l" rtl="0" fontAlgn="b"/>
                      <a:r>
                        <a:rPr lang="en-IN" sz="1400" b="1" u="none" strike="noStrike" dirty="0">
                          <a:solidFill>
                            <a:schemeClr val="bg1"/>
                          </a:solidFill>
                          <a:effectLst/>
                          <a:latin typeface="+mn-lt"/>
                          <a:cs typeface="Calibri" panose="020F0502020204030204" pitchFamily="34" charset="0"/>
                        </a:rPr>
                        <a:t>TOTAL</a:t>
                      </a:r>
                      <a:endParaRPr lang="en-IN" sz="1400" b="1" i="0" u="none" strike="noStrike" dirty="0">
                        <a:solidFill>
                          <a:schemeClr val="bg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2</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3</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5</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tc>
                  <a:txBody>
                    <a:bodyPr/>
                    <a:lstStyle/>
                    <a:p>
                      <a:pPr algn="ctr" rtl="0" fontAlgn="b"/>
                      <a:r>
                        <a:rPr lang="en-IN" sz="1400" b="0" u="none" strike="noStrike" dirty="0">
                          <a:solidFill>
                            <a:schemeClr val="tx1"/>
                          </a:solidFill>
                          <a:effectLst/>
                          <a:latin typeface="+mn-lt"/>
                          <a:cs typeface="Calibri" panose="020F0502020204030204" pitchFamily="34" charset="0"/>
                        </a:rPr>
                        <a:t>0</a:t>
                      </a:r>
                      <a:endParaRPr lang="en-IN" sz="1400" b="0" i="0" u="none" strike="noStrike" dirty="0">
                        <a:solidFill>
                          <a:schemeClr val="tx1"/>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1792427133"/>
                  </a:ext>
                </a:extLst>
              </a:tr>
            </a:tbl>
          </a:graphicData>
        </a:graphic>
      </p:graphicFrame>
      <p:graphicFrame>
        <p:nvGraphicFramePr>
          <p:cNvPr id="24" name="Table 23">
            <a:extLst>
              <a:ext uri="{FF2B5EF4-FFF2-40B4-BE49-F238E27FC236}">
                <a16:creationId xmlns:a16="http://schemas.microsoft.com/office/drawing/2014/main" id="{2EF6BB78-43B4-4ADB-A6A1-AD4ECBEC305A}"/>
              </a:ext>
            </a:extLst>
          </p:cNvPr>
          <p:cNvGraphicFramePr>
            <a:graphicFrameLocks noGrp="1"/>
          </p:cNvGraphicFramePr>
          <p:nvPr>
            <p:extLst/>
          </p:nvPr>
        </p:nvGraphicFramePr>
        <p:xfrm>
          <a:off x="102869" y="4011164"/>
          <a:ext cx="5643809" cy="2036885"/>
        </p:xfrm>
        <a:graphic>
          <a:graphicData uri="http://schemas.openxmlformats.org/drawingml/2006/table">
            <a:tbl>
              <a:tblPr firstRow="1" firstCol="1">
                <a:tableStyleId>{85BE263C-DBD7-4A20-BB59-AAB30ACAA65A}</a:tableStyleId>
              </a:tblPr>
              <a:tblGrid>
                <a:gridCol w="1854959">
                  <a:extLst>
                    <a:ext uri="{9D8B030D-6E8A-4147-A177-3AD203B41FA5}">
                      <a16:colId xmlns:a16="http://schemas.microsoft.com/office/drawing/2014/main" val="3057899709"/>
                    </a:ext>
                  </a:extLst>
                </a:gridCol>
                <a:gridCol w="1894425">
                  <a:extLst>
                    <a:ext uri="{9D8B030D-6E8A-4147-A177-3AD203B41FA5}">
                      <a16:colId xmlns:a16="http://schemas.microsoft.com/office/drawing/2014/main" val="2303780383"/>
                    </a:ext>
                  </a:extLst>
                </a:gridCol>
                <a:gridCol w="1894425">
                  <a:extLst>
                    <a:ext uri="{9D8B030D-6E8A-4147-A177-3AD203B41FA5}">
                      <a16:colId xmlns:a16="http://schemas.microsoft.com/office/drawing/2014/main" val="688932871"/>
                    </a:ext>
                  </a:extLst>
                </a:gridCol>
              </a:tblGrid>
              <a:tr h="231517">
                <a:tc>
                  <a:txBody>
                    <a:bodyPr/>
                    <a:lstStyle/>
                    <a:p>
                      <a:pPr algn="l" rtl="0" fontAlgn="t"/>
                      <a:r>
                        <a:rPr lang="en-IN" sz="1400" u="none" strike="noStrike" dirty="0">
                          <a:effectLst/>
                          <a:latin typeface="+mn-lt"/>
                          <a:cs typeface="Calibri" panose="020F0502020204030204" pitchFamily="34" charset="0"/>
                        </a:rPr>
                        <a:t>Application</a:t>
                      </a:r>
                      <a:endParaRPr lang="en-IN" sz="1400" b="1" i="0" u="none" strike="noStrike" dirty="0">
                        <a:solidFill>
                          <a:srgbClr val="FFFFFF"/>
                        </a:solidFill>
                        <a:effectLst/>
                        <a:latin typeface="+mn-lt"/>
                        <a:cs typeface="Calibri" panose="020F0502020204030204" pitchFamily="34" charset="0"/>
                      </a:endParaRPr>
                    </a:p>
                  </a:txBody>
                  <a:tcPr marL="9644" marR="9644" marT="9644" marB="0"/>
                </a:tc>
                <a:tc>
                  <a:txBody>
                    <a:bodyPr/>
                    <a:lstStyle/>
                    <a:p>
                      <a:pPr algn="ctr" rtl="0" fontAlgn="t"/>
                      <a:r>
                        <a:rPr lang="en-IN" sz="1400" u="none" strike="noStrike" dirty="0">
                          <a:effectLst/>
                          <a:latin typeface="+mn-lt"/>
                          <a:cs typeface="Calibri" panose="020F0502020204030204" pitchFamily="34" charset="0"/>
                        </a:rPr>
                        <a:t>Valid</a:t>
                      </a:r>
                      <a:endParaRPr lang="en-IN" sz="1400" b="1" i="0" u="none" strike="noStrike" dirty="0">
                        <a:solidFill>
                          <a:srgbClr val="FFFFFF"/>
                        </a:solidFill>
                        <a:effectLst/>
                        <a:latin typeface="+mn-lt"/>
                        <a:cs typeface="Calibri" panose="020F0502020204030204" pitchFamily="34" charset="0"/>
                      </a:endParaRPr>
                    </a:p>
                  </a:txBody>
                  <a:tcPr marL="9644" marR="9644" marT="9644" marB="0"/>
                </a:tc>
                <a:tc>
                  <a:txBody>
                    <a:bodyPr/>
                    <a:lstStyle/>
                    <a:p>
                      <a:pPr algn="ctr" rtl="0" fontAlgn="t"/>
                      <a:r>
                        <a:rPr lang="en-IN" sz="1400" u="none" strike="noStrike" dirty="0">
                          <a:effectLst/>
                          <a:latin typeface="+mn-lt"/>
                          <a:cs typeface="Calibri" panose="020F0502020204030204" pitchFamily="34" charset="0"/>
                        </a:rPr>
                        <a:t>Invalid</a:t>
                      </a:r>
                      <a:endParaRPr lang="en-IN" sz="1400" b="1" i="0" u="none" strike="noStrike" dirty="0">
                        <a:solidFill>
                          <a:srgbClr val="FFFFFF"/>
                        </a:solidFill>
                        <a:effectLst/>
                        <a:latin typeface="+mn-lt"/>
                        <a:cs typeface="Calibri" panose="020F0502020204030204" pitchFamily="34" charset="0"/>
                      </a:endParaRPr>
                    </a:p>
                  </a:txBody>
                  <a:tcPr marL="9644" marR="9644" marT="9644" marB="0"/>
                </a:tc>
                <a:extLst>
                  <a:ext uri="{0D108BD9-81ED-4DB2-BD59-A6C34878D82A}">
                    <a16:rowId xmlns:a16="http://schemas.microsoft.com/office/drawing/2014/main" val="1119180593"/>
                  </a:ext>
                </a:extLst>
              </a:tr>
              <a:tr h="225671">
                <a:tc>
                  <a:txBody>
                    <a:bodyPr/>
                    <a:lstStyle/>
                    <a:p>
                      <a:pPr algn="l" rtl="0" fontAlgn="t"/>
                      <a:r>
                        <a:rPr lang="en-IN" sz="1400" u="none" strike="noStrike">
                          <a:effectLst/>
                          <a:latin typeface="+mn-lt"/>
                          <a:cs typeface="Calibri" panose="020F0502020204030204" pitchFamily="34" charset="0"/>
                        </a:rPr>
                        <a:t>ANBC</a:t>
                      </a:r>
                      <a:endParaRPr lang="en-IN" sz="1400" b="1" i="0" u="none" strike="noStrike">
                        <a:solidFill>
                          <a:srgbClr val="FFFFFF"/>
                        </a:solidFill>
                        <a:effectLst/>
                        <a:latin typeface="+mn-lt"/>
                        <a:cs typeface="Calibri" panose="020F0502020204030204" pitchFamily="34" charset="0"/>
                      </a:endParaRPr>
                    </a:p>
                  </a:txBody>
                  <a:tcPr marL="9644" marR="9644" marT="9644" marB="0"/>
                </a:tc>
                <a:tc>
                  <a:txBody>
                    <a:bodyPr/>
                    <a:lstStyle/>
                    <a:p>
                      <a:pPr algn="ctr" rtl="0" fontAlgn="b"/>
                      <a:r>
                        <a:rPr lang="en-IN" sz="1400" u="none" strike="noStrike">
                          <a:effectLst/>
                          <a:latin typeface="+mn-lt"/>
                          <a:cs typeface="Calibri" panose="020F0502020204030204" pitchFamily="34" charset="0"/>
                        </a:rPr>
                        <a:t>9</a:t>
                      </a:r>
                      <a:endParaRPr lang="en-IN" sz="1400" b="0" i="0" u="none" strike="noStrike">
                        <a:solidFill>
                          <a:srgbClr val="222222"/>
                        </a:solidFill>
                        <a:effectLst/>
                        <a:latin typeface="+mn-lt"/>
                        <a:cs typeface="Calibri" panose="020F0502020204030204" pitchFamily="34" charset="0"/>
                      </a:endParaRPr>
                    </a:p>
                  </a:txBody>
                  <a:tcPr marL="9644" marR="9644" marT="9644" marB="0" anchor="b"/>
                </a:tc>
                <a:tc>
                  <a:txBody>
                    <a:bodyPr/>
                    <a:lstStyle/>
                    <a:p>
                      <a:pPr algn="ctr" rtl="0" fontAlgn="b"/>
                      <a:r>
                        <a:rPr lang="en-IN" sz="1400" u="none" strike="noStrike">
                          <a:effectLst/>
                          <a:latin typeface="+mn-lt"/>
                          <a:cs typeface="Calibri" panose="020F0502020204030204" pitchFamily="34" charset="0"/>
                        </a:rPr>
                        <a:t>0</a:t>
                      </a:r>
                      <a:endParaRPr lang="en-IN" sz="1400" b="0" i="0" u="none" strike="noStrike">
                        <a:solidFill>
                          <a:srgbClr val="222222"/>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2085642051"/>
                  </a:ext>
                </a:extLst>
              </a:tr>
              <a:tr h="225671">
                <a:tc>
                  <a:txBody>
                    <a:bodyPr/>
                    <a:lstStyle/>
                    <a:p>
                      <a:pPr algn="l" rtl="0" fontAlgn="t"/>
                      <a:r>
                        <a:rPr lang="en-IN" sz="1400" u="none" strike="noStrike">
                          <a:effectLst/>
                          <a:latin typeface="+mn-lt"/>
                          <a:cs typeface="Calibri" panose="020F0502020204030204" pitchFamily="34" charset="0"/>
                        </a:rPr>
                        <a:t>ASA</a:t>
                      </a:r>
                      <a:endParaRPr lang="en-IN" sz="1400" b="1" i="0" u="none" strike="noStrike">
                        <a:solidFill>
                          <a:srgbClr val="FFFFFF"/>
                        </a:solidFill>
                        <a:effectLst/>
                        <a:latin typeface="+mn-lt"/>
                        <a:cs typeface="Calibri" panose="020F0502020204030204" pitchFamily="34" charset="0"/>
                      </a:endParaRPr>
                    </a:p>
                  </a:txBody>
                  <a:tcPr marL="9644" marR="9644" marT="9644" marB="0"/>
                </a:tc>
                <a:tc>
                  <a:txBody>
                    <a:bodyPr/>
                    <a:lstStyle/>
                    <a:p>
                      <a:pPr algn="ctr" rtl="0" fontAlgn="b"/>
                      <a:r>
                        <a:rPr lang="en-IN" sz="1400" u="none" strike="noStrike">
                          <a:effectLst/>
                          <a:latin typeface="+mn-lt"/>
                          <a:cs typeface="Calibri" panose="020F0502020204030204" pitchFamily="34" charset="0"/>
                        </a:rPr>
                        <a:t>5</a:t>
                      </a:r>
                      <a:endParaRPr lang="en-IN" sz="1400" b="0" i="0" u="none" strike="noStrike">
                        <a:solidFill>
                          <a:srgbClr val="222222"/>
                        </a:solidFill>
                        <a:effectLst/>
                        <a:latin typeface="+mn-lt"/>
                        <a:cs typeface="Calibri" panose="020F0502020204030204" pitchFamily="34" charset="0"/>
                      </a:endParaRPr>
                    </a:p>
                  </a:txBody>
                  <a:tcPr marL="9644" marR="9644" marT="9644" marB="0" anchor="b"/>
                </a:tc>
                <a:tc>
                  <a:txBody>
                    <a:bodyPr/>
                    <a:lstStyle/>
                    <a:p>
                      <a:pPr algn="ctr" rtl="0" fontAlgn="b"/>
                      <a:r>
                        <a:rPr lang="en-IN" sz="1400" u="none" strike="noStrike" dirty="0">
                          <a:effectLst/>
                          <a:latin typeface="+mn-lt"/>
                          <a:cs typeface="Calibri" panose="020F0502020204030204" pitchFamily="34" charset="0"/>
                        </a:rPr>
                        <a:t>1</a:t>
                      </a:r>
                      <a:endParaRPr lang="en-IN" sz="1400" b="0" i="0" u="none" strike="noStrike" dirty="0">
                        <a:solidFill>
                          <a:srgbClr val="222222"/>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1426954713"/>
                  </a:ext>
                </a:extLst>
              </a:tr>
              <a:tr h="225671">
                <a:tc>
                  <a:txBody>
                    <a:bodyPr/>
                    <a:lstStyle/>
                    <a:p>
                      <a:pPr algn="l" rtl="0" fontAlgn="t"/>
                      <a:r>
                        <a:rPr lang="en-IN" sz="1400" u="none" strike="noStrike">
                          <a:effectLst/>
                          <a:latin typeface="+mn-lt"/>
                          <a:cs typeface="Calibri" panose="020F0502020204030204" pitchFamily="34" charset="0"/>
                        </a:rPr>
                        <a:t>CNBA</a:t>
                      </a:r>
                      <a:endParaRPr lang="en-IN" sz="1400" b="1" i="0" u="none" strike="noStrike">
                        <a:solidFill>
                          <a:srgbClr val="FFFFFF"/>
                        </a:solidFill>
                        <a:effectLst/>
                        <a:latin typeface="+mn-lt"/>
                        <a:cs typeface="Calibri" panose="020F0502020204030204" pitchFamily="34" charset="0"/>
                      </a:endParaRPr>
                    </a:p>
                  </a:txBody>
                  <a:tcPr marL="9644" marR="9644" marT="9644" marB="0"/>
                </a:tc>
                <a:tc>
                  <a:txBody>
                    <a:bodyPr/>
                    <a:lstStyle/>
                    <a:p>
                      <a:pPr algn="ctr" rtl="0" fontAlgn="b"/>
                      <a:r>
                        <a:rPr lang="en-IN" sz="1400" u="none" strike="noStrike" dirty="0">
                          <a:effectLst/>
                          <a:latin typeface="+mn-lt"/>
                          <a:cs typeface="Calibri" panose="020F0502020204030204" pitchFamily="34" charset="0"/>
                        </a:rPr>
                        <a:t>5</a:t>
                      </a:r>
                      <a:endParaRPr lang="en-IN" sz="1400" b="0" i="0" u="none" strike="noStrike" dirty="0">
                        <a:solidFill>
                          <a:srgbClr val="222222"/>
                        </a:solidFill>
                        <a:effectLst/>
                        <a:latin typeface="+mn-lt"/>
                        <a:cs typeface="Calibri" panose="020F0502020204030204" pitchFamily="34" charset="0"/>
                      </a:endParaRPr>
                    </a:p>
                  </a:txBody>
                  <a:tcPr marL="9644" marR="9644" marT="9644" marB="0" anchor="b"/>
                </a:tc>
                <a:tc>
                  <a:txBody>
                    <a:bodyPr/>
                    <a:lstStyle/>
                    <a:p>
                      <a:pPr algn="ctr" rtl="0" fontAlgn="b"/>
                      <a:r>
                        <a:rPr lang="en-IN" sz="1400" u="none" strike="noStrike" dirty="0">
                          <a:effectLst/>
                          <a:latin typeface="+mn-lt"/>
                          <a:cs typeface="Calibri" panose="020F0502020204030204" pitchFamily="34" charset="0"/>
                        </a:rPr>
                        <a:t>0</a:t>
                      </a:r>
                      <a:endParaRPr lang="en-IN" sz="1400" b="0" i="0" u="none" strike="noStrike" dirty="0">
                        <a:solidFill>
                          <a:srgbClr val="222222"/>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4242439283"/>
                  </a:ext>
                </a:extLst>
              </a:tr>
              <a:tr h="225671">
                <a:tc>
                  <a:txBody>
                    <a:bodyPr/>
                    <a:lstStyle/>
                    <a:p>
                      <a:pPr algn="l" rtl="0" fontAlgn="t"/>
                      <a:r>
                        <a:rPr lang="en-IN" sz="1400" u="none" strike="noStrike">
                          <a:effectLst/>
                          <a:latin typeface="+mn-lt"/>
                          <a:cs typeface="Calibri" panose="020F0502020204030204" pitchFamily="34" charset="0"/>
                        </a:rPr>
                        <a:t>CNBC</a:t>
                      </a:r>
                      <a:endParaRPr lang="en-IN" sz="1400" b="1" i="0" u="none" strike="noStrike">
                        <a:solidFill>
                          <a:srgbClr val="FFFFFF"/>
                        </a:solidFill>
                        <a:effectLst/>
                        <a:latin typeface="+mn-lt"/>
                        <a:cs typeface="Calibri" panose="020F0502020204030204" pitchFamily="34" charset="0"/>
                      </a:endParaRPr>
                    </a:p>
                  </a:txBody>
                  <a:tcPr marL="9644" marR="9644" marT="9644" marB="0"/>
                </a:tc>
                <a:tc>
                  <a:txBody>
                    <a:bodyPr/>
                    <a:lstStyle/>
                    <a:p>
                      <a:pPr algn="ctr" rtl="0" fontAlgn="b"/>
                      <a:r>
                        <a:rPr lang="en-IN" sz="1400" u="none" strike="noStrike">
                          <a:effectLst/>
                          <a:latin typeface="+mn-lt"/>
                          <a:cs typeface="Calibri" panose="020F0502020204030204" pitchFamily="34" charset="0"/>
                        </a:rPr>
                        <a:t>4</a:t>
                      </a:r>
                      <a:endParaRPr lang="en-IN" sz="1400" b="0" i="0" u="none" strike="noStrike">
                        <a:solidFill>
                          <a:srgbClr val="222222"/>
                        </a:solidFill>
                        <a:effectLst/>
                        <a:latin typeface="+mn-lt"/>
                        <a:cs typeface="Calibri" panose="020F0502020204030204" pitchFamily="34" charset="0"/>
                      </a:endParaRPr>
                    </a:p>
                  </a:txBody>
                  <a:tcPr marL="9644" marR="9644" marT="9644" marB="0" anchor="b"/>
                </a:tc>
                <a:tc>
                  <a:txBody>
                    <a:bodyPr/>
                    <a:lstStyle/>
                    <a:p>
                      <a:pPr algn="ctr" rtl="0" fontAlgn="b"/>
                      <a:r>
                        <a:rPr lang="en-IN" sz="1400" u="none" strike="noStrike" dirty="0">
                          <a:effectLst/>
                          <a:latin typeface="+mn-lt"/>
                          <a:cs typeface="Calibri" panose="020F0502020204030204" pitchFamily="34" charset="0"/>
                        </a:rPr>
                        <a:t>0</a:t>
                      </a:r>
                      <a:endParaRPr lang="en-IN" sz="1400" b="0" i="0" u="none" strike="noStrike" dirty="0">
                        <a:solidFill>
                          <a:srgbClr val="222222"/>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2546487562"/>
                  </a:ext>
                </a:extLst>
              </a:tr>
              <a:tr h="225671">
                <a:tc>
                  <a:txBody>
                    <a:bodyPr/>
                    <a:lstStyle/>
                    <a:p>
                      <a:pPr algn="l" rtl="0" fontAlgn="t"/>
                      <a:r>
                        <a:rPr lang="en-IN" sz="1400" u="none" strike="noStrike">
                          <a:effectLst/>
                          <a:latin typeface="+mn-lt"/>
                          <a:cs typeface="Calibri" panose="020F0502020204030204" pitchFamily="34" charset="0"/>
                        </a:rPr>
                        <a:t>SAPI</a:t>
                      </a:r>
                      <a:endParaRPr lang="en-IN" sz="1400" b="1" i="0" u="none" strike="noStrike">
                        <a:solidFill>
                          <a:srgbClr val="FFFFFF"/>
                        </a:solidFill>
                        <a:effectLst/>
                        <a:latin typeface="+mn-lt"/>
                        <a:cs typeface="Calibri" panose="020F0502020204030204" pitchFamily="34" charset="0"/>
                      </a:endParaRPr>
                    </a:p>
                  </a:txBody>
                  <a:tcPr marL="9644" marR="9644" marT="9644" marB="0"/>
                </a:tc>
                <a:tc>
                  <a:txBody>
                    <a:bodyPr/>
                    <a:lstStyle/>
                    <a:p>
                      <a:pPr algn="ctr" rtl="0" fontAlgn="b"/>
                      <a:r>
                        <a:rPr lang="en-IN" sz="1400" u="none" strike="noStrike" dirty="0">
                          <a:effectLst/>
                          <a:latin typeface="+mn-lt"/>
                          <a:cs typeface="Calibri" panose="020F0502020204030204" pitchFamily="34" charset="0"/>
                        </a:rPr>
                        <a:t>6</a:t>
                      </a:r>
                      <a:endParaRPr lang="en-IN" sz="1400" b="0" i="0" u="none" strike="noStrike" dirty="0">
                        <a:solidFill>
                          <a:srgbClr val="222222"/>
                        </a:solidFill>
                        <a:effectLst/>
                        <a:latin typeface="+mn-lt"/>
                        <a:cs typeface="Calibri" panose="020F0502020204030204" pitchFamily="34" charset="0"/>
                      </a:endParaRPr>
                    </a:p>
                  </a:txBody>
                  <a:tcPr marL="9644" marR="9644" marT="9644" marB="0" anchor="b"/>
                </a:tc>
                <a:tc>
                  <a:txBody>
                    <a:bodyPr/>
                    <a:lstStyle/>
                    <a:p>
                      <a:pPr algn="ctr" rtl="0" fontAlgn="b"/>
                      <a:r>
                        <a:rPr lang="en-IN" sz="1400" u="none" strike="noStrike">
                          <a:effectLst/>
                          <a:latin typeface="+mn-lt"/>
                          <a:cs typeface="Calibri" panose="020F0502020204030204" pitchFamily="34" charset="0"/>
                        </a:rPr>
                        <a:t>0</a:t>
                      </a:r>
                      <a:endParaRPr lang="en-IN" sz="1400" b="0" i="0" u="none" strike="noStrike">
                        <a:solidFill>
                          <a:srgbClr val="222222"/>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4270113765"/>
                  </a:ext>
                </a:extLst>
              </a:tr>
              <a:tr h="225671">
                <a:tc>
                  <a:txBody>
                    <a:bodyPr/>
                    <a:lstStyle/>
                    <a:p>
                      <a:pPr algn="l" rtl="0" fontAlgn="t"/>
                      <a:r>
                        <a:rPr lang="en-IN" sz="1400" u="none" strike="noStrike">
                          <a:effectLst/>
                          <a:latin typeface="+mn-lt"/>
                          <a:cs typeface="Calibri" panose="020F0502020204030204" pitchFamily="34" charset="0"/>
                        </a:rPr>
                        <a:t>B2B</a:t>
                      </a:r>
                      <a:endParaRPr lang="en-IN" sz="1400" b="1" i="0" u="none" strike="noStrike">
                        <a:solidFill>
                          <a:srgbClr val="FFFFFF"/>
                        </a:solidFill>
                        <a:effectLst/>
                        <a:latin typeface="+mn-lt"/>
                        <a:cs typeface="Calibri" panose="020F0502020204030204" pitchFamily="34" charset="0"/>
                      </a:endParaRPr>
                    </a:p>
                  </a:txBody>
                  <a:tcPr marL="9644" marR="9644" marT="9644" marB="0"/>
                </a:tc>
                <a:tc>
                  <a:txBody>
                    <a:bodyPr/>
                    <a:lstStyle/>
                    <a:p>
                      <a:pPr algn="ctr" rtl="0" fontAlgn="b"/>
                      <a:r>
                        <a:rPr lang="en-IN" sz="1400" u="none" strike="noStrike">
                          <a:effectLst/>
                          <a:latin typeface="+mn-lt"/>
                          <a:cs typeface="Calibri" panose="020F0502020204030204" pitchFamily="34" charset="0"/>
                        </a:rPr>
                        <a:t>4</a:t>
                      </a:r>
                      <a:endParaRPr lang="en-IN" sz="1400" b="0" i="0" u="none" strike="noStrike">
                        <a:solidFill>
                          <a:srgbClr val="222222"/>
                        </a:solidFill>
                        <a:effectLst/>
                        <a:latin typeface="+mn-lt"/>
                        <a:cs typeface="Calibri" panose="020F0502020204030204" pitchFamily="34" charset="0"/>
                      </a:endParaRPr>
                    </a:p>
                  </a:txBody>
                  <a:tcPr marL="9644" marR="9644" marT="9644" marB="0" anchor="b"/>
                </a:tc>
                <a:tc>
                  <a:txBody>
                    <a:bodyPr/>
                    <a:lstStyle/>
                    <a:p>
                      <a:pPr algn="ctr" rtl="0" fontAlgn="b"/>
                      <a:r>
                        <a:rPr lang="en-IN" sz="1400" u="none" strike="noStrike">
                          <a:effectLst/>
                          <a:latin typeface="+mn-lt"/>
                          <a:cs typeface="Calibri" panose="020F0502020204030204" pitchFamily="34" charset="0"/>
                        </a:rPr>
                        <a:t>0</a:t>
                      </a:r>
                      <a:endParaRPr lang="en-IN" sz="1400" b="0" i="0" u="none" strike="noStrike">
                        <a:solidFill>
                          <a:srgbClr val="222222"/>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817574762"/>
                  </a:ext>
                </a:extLst>
              </a:tr>
              <a:tr h="225671">
                <a:tc>
                  <a:txBody>
                    <a:bodyPr/>
                    <a:lstStyle/>
                    <a:p>
                      <a:pPr algn="l" rtl="0" fontAlgn="t"/>
                      <a:r>
                        <a:rPr lang="en-IN" sz="1400" u="none" strike="noStrike">
                          <a:effectLst/>
                          <a:latin typeface="+mn-lt"/>
                          <a:cs typeface="Calibri" panose="020F0502020204030204" pitchFamily="34" charset="0"/>
                        </a:rPr>
                        <a:t>Moss/PHIN</a:t>
                      </a:r>
                      <a:endParaRPr lang="en-IN" sz="1400" b="1" i="0" u="none" strike="noStrike">
                        <a:solidFill>
                          <a:srgbClr val="FFFFFF"/>
                        </a:solidFill>
                        <a:effectLst/>
                        <a:latin typeface="+mn-lt"/>
                        <a:cs typeface="Calibri" panose="020F0502020204030204" pitchFamily="34" charset="0"/>
                      </a:endParaRPr>
                    </a:p>
                  </a:txBody>
                  <a:tcPr marL="9644" marR="9644" marT="9644" marB="0"/>
                </a:tc>
                <a:tc>
                  <a:txBody>
                    <a:bodyPr/>
                    <a:lstStyle/>
                    <a:p>
                      <a:pPr algn="ctr" rtl="0" fontAlgn="b"/>
                      <a:r>
                        <a:rPr lang="en-IN" sz="1400" u="none" strike="noStrike">
                          <a:effectLst/>
                          <a:latin typeface="+mn-lt"/>
                          <a:cs typeface="Calibri" panose="020F0502020204030204" pitchFamily="34" charset="0"/>
                        </a:rPr>
                        <a:t>2</a:t>
                      </a:r>
                      <a:endParaRPr lang="en-IN" sz="1400" b="0" i="0" u="none" strike="noStrike">
                        <a:solidFill>
                          <a:srgbClr val="222222"/>
                        </a:solidFill>
                        <a:effectLst/>
                        <a:latin typeface="+mn-lt"/>
                        <a:cs typeface="Calibri" panose="020F0502020204030204" pitchFamily="34" charset="0"/>
                      </a:endParaRPr>
                    </a:p>
                  </a:txBody>
                  <a:tcPr marL="9644" marR="9644" marT="9644" marB="0" anchor="b"/>
                </a:tc>
                <a:tc>
                  <a:txBody>
                    <a:bodyPr/>
                    <a:lstStyle/>
                    <a:p>
                      <a:pPr algn="ctr" rtl="0" fontAlgn="b"/>
                      <a:r>
                        <a:rPr lang="en-IN" sz="1400" u="none" strike="noStrike">
                          <a:effectLst/>
                          <a:latin typeface="+mn-lt"/>
                          <a:cs typeface="Calibri" panose="020F0502020204030204" pitchFamily="34" charset="0"/>
                        </a:rPr>
                        <a:t>0</a:t>
                      </a:r>
                      <a:endParaRPr lang="en-IN" sz="1400" b="0" i="0" u="none" strike="noStrike">
                        <a:solidFill>
                          <a:srgbClr val="222222"/>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811082505"/>
                  </a:ext>
                </a:extLst>
              </a:tr>
              <a:tr h="225671">
                <a:tc>
                  <a:txBody>
                    <a:bodyPr/>
                    <a:lstStyle/>
                    <a:p>
                      <a:pPr algn="l" rtl="0" fontAlgn="t"/>
                      <a:r>
                        <a:rPr lang="en-IN" sz="1400" u="none" strike="noStrike" dirty="0">
                          <a:effectLst/>
                          <a:latin typeface="+mn-lt"/>
                          <a:cs typeface="Calibri" panose="020F0502020204030204" pitchFamily="34" charset="0"/>
                        </a:rPr>
                        <a:t>TOTAL</a:t>
                      </a:r>
                      <a:endParaRPr lang="en-IN" sz="1400" b="1" i="0" u="none" strike="noStrike" dirty="0">
                        <a:solidFill>
                          <a:srgbClr val="FFFFFF"/>
                        </a:solidFill>
                        <a:effectLst/>
                        <a:latin typeface="+mn-lt"/>
                        <a:cs typeface="Calibri" panose="020F0502020204030204" pitchFamily="34" charset="0"/>
                      </a:endParaRPr>
                    </a:p>
                  </a:txBody>
                  <a:tcPr marL="9644" marR="9644" marT="9644" marB="0"/>
                </a:tc>
                <a:tc>
                  <a:txBody>
                    <a:bodyPr/>
                    <a:lstStyle/>
                    <a:p>
                      <a:pPr algn="ctr" rtl="0" fontAlgn="b"/>
                      <a:r>
                        <a:rPr lang="en-IN" sz="1400" u="none" strike="noStrike" dirty="0">
                          <a:effectLst/>
                          <a:latin typeface="+mn-lt"/>
                          <a:cs typeface="Calibri" panose="020F0502020204030204" pitchFamily="34" charset="0"/>
                        </a:rPr>
                        <a:t>35</a:t>
                      </a:r>
                      <a:endParaRPr lang="en-IN" sz="1400" b="0" i="0" u="none" strike="noStrike" dirty="0">
                        <a:solidFill>
                          <a:srgbClr val="222222"/>
                        </a:solidFill>
                        <a:effectLst/>
                        <a:latin typeface="+mn-lt"/>
                        <a:cs typeface="Calibri" panose="020F0502020204030204" pitchFamily="34" charset="0"/>
                      </a:endParaRPr>
                    </a:p>
                  </a:txBody>
                  <a:tcPr marL="9644" marR="9644" marT="9644" marB="0" anchor="b"/>
                </a:tc>
                <a:tc>
                  <a:txBody>
                    <a:bodyPr/>
                    <a:lstStyle/>
                    <a:p>
                      <a:pPr algn="ctr" rtl="0" fontAlgn="b"/>
                      <a:r>
                        <a:rPr lang="en-IN" sz="1400" u="none" strike="noStrike" dirty="0">
                          <a:effectLst/>
                          <a:latin typeface="+mn-lt"/>
                          <a:cs typeface="Calibri" panose="020F0502020204030204" pitchFamily="34" charset="0"/>
                        </a:rPr>
                        <a:t>1</a:t>
                      </a:r>
                      <a:endParaRPr lang="en-IN" sz="1400" b="0" i="0" u="none" strike="noStrike" dirty="0">
                        <a:solidFill>
                          <a:srgbClr val="222222"/>
                        </a:solidFill>
                        <a:effectLst/>
                        <a:latin typeface="+mn-lt"/>
                        <a:cs typeface="Calibri" panose="020F0502020204030204" pitchFamily="34" charset="0"/>
                      </a:endParaRPr>
                    </a:p>
                  </a:txBody>
                  <a:tcPr marL="9644" marR="9644" marT="9644" marB="0" anchor="b"/>
                </a:tc>
                <a:extLst>
                  <a:ext uri="{0D108BD9-81ED-4DB2-BD59-A6C34878D82A}">
                    <a16:rowId xmlns:a16="http://schemas.microsoft.com/office/drawing/2014/main" val="2187450500"/>
                  </a:ext>
                </a:extLst>
              </a:tr>
            </a:tbl>
          </a:graphicData>
        </a:graphic>
      </p:graphicFrame>
      <p:graphicFrame>
        <p:nvGraphicFramePr>
          <p:cNvPr id="17" name="Chart 16">
            <a:extLst>
              <a:ext uri="{FF2B5EF4-FFF2-40B4-BE49-F238E27FC236}">
                <a16:creationId xmlns:a16="http://schemas.microsoft.com/office/drawing/2014/main" id="{57A245A9-4484-4707-A185-5D5BCB1FA430}"/>
              </a:ext>
            </a:extLst>
          </p:cNvPr>
          <p:cNvGraphicFramePr>
            <a:graphicFrameLocks/>
          </p:cNvGraphicFramePr>
          <p:nvPr>
            <p:extLst/>
          </p:nvPr>
        </p:nvGraphicFramePr>
        <p:xfrm>
          <a:off x="5938585" y="603405"/>
          <a:ext cx="6239443" cy="247586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hart 17">
            <a:extLst>
              <a:ext uri="{FF2B5EF4-FFF2-40B4-BE49-F238E27FC236}">
                <a16:creationId xmlns:a16="http://schemas.microsoft.com/office/drawing/2014/main" id="{DC7B1550-5F62-44D6-9246-7C6909C5747C}"/>
              </a:ext>
            </a:extLst>
          </p:cNvPr>
          <p:cNvGraphicFramePr>
            <a:graphicFrameLocks/>
          </p:cNvGraphicFramePr>
          <p:nvPr>
            <p:extLst/>
          </p:nvPr>
        </p:nvGraphicFramePr>
        <p:xfrm>
          <a:off x="5938585" y="3563639"/>
          <a:ext cx="6254710" cy="293193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1745208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0CC0996-AF2A-4BD3-AB22-EC29B3F70F03}"/>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75469E1B-0E72-47F1-8865-83DE2797385A}"/>
              </a:ext>
            </a:extLst>
          </p:cNvPr>
          <p:cNvSpPr>
            <a:spLocks noGrp="1"/>
          </p:cNvSpPr>
          <p:nvPr>
            <p:ph type="sldNum" sz="quarter" idx="12"/>
          </p:nvPr>
        </p:nvSpPr>
        <p:spPr/>
        <p:txBody>
          <a:bodyPr/>
          <a:lstStyle/>
          <a:p>
            <a:fld id="{5A966AA9-9FBE-1C4A-9081-5504C5424978}" type="slidenum">
              <a:rPr lang="en-US" smtClean="0"/>
              <a:t>13</a:t>
            </a:fld>
            <a:endParaRPr lang="en-US"/>
          </a:p>
        </p:txBody>
      </p:sp>
      <p:sp>
        <p:nvSpPr>
          <p:cNvPr id="5" name="Footer Placeholder 2">
            <a:extLst>
              <a:ext uri="{FF2B5EF4-FFF2-40B4-BE49-F238E27FC236}">
                <a16:creationId xmlns:a16="http://schemas.microsoft.com/office/drawing/2014/main" id="{814D8679-7506-4608-8B52-8E7DE0BC0DAE}"/>
              </a:ext>
            </a:extLst>
          </p:cNvPr>
          <p:cNvSpPr txBox="1">
            <a:spLocks/>
          </p:cNvSpPr>
          <p:nvPr/>
        </p:nvSpPr>
        <p:spPr>
          <a:xfrm>
            <a:off x="8189905" y="6640346"/>
            <a:ext cx="2418564" cy="227344"/>
          </a:xfrm>
          <a:prstGeom prst="rect">
            <a:avLst/>
          </a:prstGeom>
        </p:spPr>
        <p:txBody>
          <a:bodyPr vert="horz" lIns="92583" tIns="46292" rIns="92583" bIns="46292" rtlCol="0" anchor="ctr"/>
          <a:lstStyle>
            <a:defPPr>
              <a:defRPr lang="en-US"/>
            </a:defPPr>
            <a:lvl1pPr marL="0" algn="r" defTabSz="914400" rtl="0" eaLnBrk="1" latinLnBrk="0" hangingPunct="1">
              <a:defRPr sz="900" b="0" i="0" kern="1200">
                <a:solidFill>
                  <a:schemeClr val="tx1">
                    <a:tint val="75000"/>
                  </a:schemeClr>
                </a:solidFill>
                <a:latin typeface="Arial" panose="020B0604020202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11"/>
              <a:t>Information Technology</a:t>
            </a:r>
          </a:p>
        </p:txBody>
      </p:sp>
      <p:sp>
        <p:nvSpPr>
          <p:cNvPr id="6" name="Slide Number Placeholder 3">
            <a:extLst>
              <a:ext uri="{FF2B5EF4-FFF2-40B4-BE49-F238E27FC236}">
                <a16:creationId xmlns:a16="http://schemas.microsoft.com/office/drawing/2014/main" id="{7B05C43D-0441-4A24-A1AE-19DEEDAF8664}"/>
              </a:ext>
            </a:extLst>
          </p:cNvPr>
          <p:cNvSpPr txBox="1">
            <a:spLocks/>
          </p:cNvSpPr>
          <p:nvPr/>
        </p:nvSpPr>
        <p:spPr>
          <a:xfrm>
            <a:off x="11588949" y="6637159"/>
            <a:ext cx="366334" cy="233717"/>
          </a:xfrm>
          <a:prstGeom prst="rect">
            <a:avLst/>
          </a:prstGeom>
        </p:spPr>
        <p:txBody>
          <a:bodyPr vert="horz" lIns="92583" tIns="46292" rIns="92583" bIns="46292" rtlCol="0" anchor="ctr"/>
          <a:lstStyle>
            <a:defPPr>
              <a:defRPr lang="en-US"/>
            </a:defPPr>
            <a:lvl1pPr marL="0" algn="r" defTabSz="914400" rtl="0" eaLnBrk="1" latinLnBrk="0" hangingPunct="1">
              <a:defRPr sz="900" b="0" i="0" kern="1200">
                <a:solidFill>
                  <a:schemeClr val="tx1">
                    <a:tint val="75000"/>
                  </a:schemeClr>
                </a:solidFill>
                <a:latin typeface="Arial" panose="020B0604020202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A966AA9-9FBE-1C4A-9081-5504C5424978}" type="slidenum">
              <a:rPr lang="en-US" sz="911"/>
              <a:pPr/>
              <a:t>13</a:t>
            </a:fld>
            <a:endParaRPr lang="en-US" sz="911"/>
          </a:p>
        </p:txBody>
      </p:sp>
      <p:sp>
        <p:nvSpPr>
          <p:cNvPr id="7" name="Rectangle: Top Corners Rounded 6">
            <a:extLst>
              <a:ext uri="{FF2B5EF4-FFF2-40B4-BE49-F238E27FC236}">
                <a16:creationId xmlns:a16="http://schemas.microsoft.com/office/drawing/2014/main" id="{45091B7B-DBF0-4D13-84FA-E3696316A255}"/>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Defects Summary (Contd.)</a:t>
            </a:r>
          </a:p>
        </p:txBody>
      </p:sp>
      <p:sp>
        <p:nvSpPr>
          <p:cNvPr id="8" name="Rectangle: Rounded Corners 7">
            <a:extLst>
              <a:ext uri="{FF2B5EF4-FFF2-40B4-BE49-F238E27FC236}">
                <a16:creationId xmlns:a16="http://schemas.microsoft.com/office/drawing/2014/main" id="{897403F7-409E-47C5-BBA3-710C8620EA5B}"/>
              </a:ext>
            </a:extLst>
          </p:cNvPr>
          <p:cNvSpPr/>
          <p:nvPr/>
        </p:nvSpPr>
        <p:spPr>
          <a:xfrm>
            <a:off x="102871" y="552774"/>
            <a:ext cx="6257334" cy="373949"/>
          </a:xfrm>
          <a:prstGeom prst="roundRect">
            <a:avLst/>
          </a:prstGeom>
          <a:solidFill>
            <a:schemeClr val="accent2">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0" algn="ctr">
              <a:buClr>
                <a:schemeClr val="accent2"/>
              </a:buClr>
            </a:pPr>
            <a:r>
              <a:rPr lang="en-US" sz="1418" b="1" dirty="0"/>
              <a:t>Production Defects Reported in Jan, Feb , Mar &amp; Apr Summary</a:t>
            </a:r>
          </a:p>
        </p:txBody>
      </p:sp>
      <p:graphicFrame>
        <p:nvGraphicFramePr>
          <p:cNvPr id="18" name="Chart 17">
            <a:extLst>
              <a:ext uri="{FF2B5EF4-FFF2-40B4-BE49-F238E27FC236}">
                <a16:creationId xmlns:a16="http://schemas.microsoft.com/office/drawing/2014/main" id="{CD51C019-BF63-4DD4-AEAF-2EEDDAEDCAD1}"/>
              </a:ext>
            </a:extLst>
          </p:cNvPr>
          <p:cNvGraphicFramePr>
            <a:graphicFrameLocks/>
          </p:cNvGraphicFramePr>
          <p:nvPr>
            <p:extLst/>
          </p:nvPr>
        </p:nvGraphicFramePr>
        <p:xfrm>
          <a:off x="102870" y="3619811"/>
          <a:ext cx="5707511" cy="277749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0" name="Chart 19">
            <a:extLst>
              <a:ext uri="{FF2B5EF4-FFF2-40B4-BE49-F238E27FC236}">
                <a16:creationId xmlns:a16="http://schemas.microsoft.com/office/drawing/2014/main" id="{460B56F8-028E-40D7-AB94-EE8D4D9273FD}"/>
              </a:ext>
            </a:extLst>
          </p:cNvPr>
          <p:cNvGraphicFramePr>
            <a:graphicFrameLocks/>
          </p:cNvGraphicFramePr>
          <p:nvPr>
            <p:extLst/>
          </p:nvPr>
        </p:nvGraphicFramePr>
        <p:xfrm>
          <a:off x="6012749" y="3643409"/>
          <a:ext cx="6165280" cy="273029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 name="Chart 13">
            <a:extLst>
              <a:ext uri="{FF2B5EF4-FFF2-40B4-BE49-F238E27FC236}">
                <a16:creationId xmlns:a16="http://schemas.microsoft.com/office/drawing/2014/main" id="{107515D9-C258-4CA2-9744-3ECF98B40EC1}"/>
              </a:ext>
            </a:extLst>
          </p:cNvPr>
          <p:cNvGraphicFramePr>
            <a:graphicFrameLocks/>
          </p:cNvGraphicFramePr>
          <p:nvPr>
            <p:extLst/>
          </p:nvPr>
        </p:nvGraphicFramePr>
        <p:xfrm>
          <a:off x="134621" y="1056857"/>
          <a:ext cx="12075158" cy="2453231"/>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8002998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5EF925A-D068-4187-935B-E1F243811E82}"/>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052A203D-C479-42E5-9681-AE47FF3EEA8E}"/>
              </a:ext>
            </a:extLst>
          </p:cNvPr>
          <p:cNvSpPr>
            <a:spLocks noGrp="1"/>
          </p:cNvSpPr>
          <p:nvPr>
            <p:ph type="sldNum" sz="quarter" idx="12"/>
          </p:nvPr>
        </p:nvSpPr>
        <p:spPr/>
        <p:txBody>
          <a:bodyPr/>
          <a:lstStyle/>
          <a:p>
            <a:fld id="{5A966AA9-9FBE-1C4A-9081-5504C5424978}" type="slidenum">
              <a:rPr lang="en-US" smtClean="0"/>
              <a:t>14</a:t>
            </a:fld>
            <a:endParaRPr lang="en-US"/>
          </a:p>
        </p:txBody>
      </p:sp>
      <p:sp>
        <p:nvSpPr>
          <p:cNvPr id="6" name="Rectangle: Top Corners Rounded 5">
            <a:extLst>
              <a:ext uri="{FF2B5EF4-FFF2-40B4-BE49-F238E27FC236}">
                <a16:creationId xmlns:a16="http://schemas.microsoft.com/office/drawing/2014/main" id="{FE441CCD-F225-431C-8C59-60743B7BDB99}"/>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Defects Summary (Contd.)</a:t>
            </a:r>
          </a:p>
        </p:txBody>
      </p:sp>
      <p:sp>
        <p:nvSpPr>
          <p:cNvPr id="14" name="Rectangle: Rounded Corners 13">
            <a:extLst>
              <a:ext uri="{FF2B5EF4-FFF2-40B4-BE49-F238E27FC236}">
                <a16:creationId xmlns:a16="http://schemas.microsoft.com/office/drawing/2014/main" id="{3B0D0B67-7504-408B-A7C6-F5687FF1F5BA}"/>
              </a:ext>
            </a:extLst>
          </p:cNvPr>
          <p:cNvSpPr/>
          <p:nvPr/>
        </p:nvSpPr>
        <p:spPr>
          <a:xfrm>
            <a:off x="102871" y="520847"/>
            <a:ext cx="5132859" cy="373949"/>
          </a:xfrm>
          <a:prstGeom prst="roundRect">
            <a:avLst/>
          </a:prstGeom>
          <a:solidFill>
            <a:schemeClr val="accent2">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lvl="0" algn="ctr">
              <a:buClr>
                <a:schemeClr val="accent2"/>
              </a:buClr>
            </a:pPr>
            <a:r>
              <a:rPr lang="en-US" sz="1418" b="1" dirty="0"/>
              <a:t>Production Defects RCA Summary</a:t>
            </a:r>
          </a:p>
        </p:txBody>
      </p:sp>
      <p:graphicFrame>
        <p:nvGraphicFramePr>
          <p:cNvPr id="10" name="Chart 9">
            <a:extLst>
              <a:ext uri="{FF2B5EF4-FFF2-40B4-BE49-F238E27FC236}">
                <a16:creationId xmlns:a16="http://schemas.microsoft.com/office/drawing/2014/main" id="{C2C7DBD5-EF0E-4192-8514-03F1E32EEC83}"/>
              </a:ext>
            </a:extLst>
          </p:cNvPr>
          <p:cNvGraphicFramePr>
            <a:graphicFrameLocks/>
          </p:cNvGraphicFramePr>
          <p:nvPr>
            <p:extLst/>
          </p:nvPr>
        </p:nvGraphicFramePr>
        <p:xfrm>
          <a:off x="102870" y="960927"/>
          <a:ext cx="12075158" cy="295308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a:extLst>
              <a:ext uri="{FF2B5EF4-FFF2-40B4-BE49-F238E27FC236}">
                <a16:creationId xmlns:a16="http://schemas.microsoft.com/office/drawing/2014/main" id="{D7E0AECC-7E39-408A-9B2B-C4981FBFB543}"/>
              </a:ext>
            </a:extLst>
          </p:cNvPr>
          <p:cNvGraphicFramePr>
            <a:graphicFrameLocks/>
          </p:cNvGraphicFramePr>
          <p:nvPr>
            <p:extLst/>
          </p:nvPr>
        </p:nvGraphicFramePr>
        <p:xfrm>
          <a:off x="102870" y="4101385"/>
          <a:ext cx="6298127" cy="232784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9" name="Chart 18">
            <a:extLst>
              <a:ext uri="{FF2B5EF4-FFF2-40B4-BE49-F238E27FC236}">
                <a16:creationId xmlns:a16="http://schemas.microsoft.com/office/drawing/2014/main" id="{92E1E91E-487F-4D81-8A0F-42F6A3937C9E}"/>
              </a:ext>
            </a:extLst>
          </p:cNvPr>
          <p:cNvGraphicFramePr>
            <a:graphicFrameLocks/>
          </p:cNvGraphicFramePr>
          <p:nvPr>
            <p:extLst/>
          </p:nvPr>
        </p:nvGraphicFramePr>
        <p:xfrm>
          <a:off x="6512736" y="4101385"/>
          <a:ext cx="5665293" cy="232784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9139792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Top Corners Rounded 19">
            <a:extLst>
              <a:ext uri="{FF2B5EF4-FFF2-40B4-BE49-F238E27FC236}">
                <a16:creationId xmlns:a16="http://schemas.microsoft.com/office/drawing/2014/main" id="{C14B3C92-4D9C-471B-B5A1-0CE87C1F4B14}"/>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Defects Summary – Year-to-Date (Contd.)</a:t>
            </a:r>
          </a:p>
        </p:txBody>
      </p:sp>
      <p:sp>
        <p:nvSpPr>
          <p:cNvPr id="3" name="Rectangle: Rounded Corners 2">
            <a:extLst>
              <a:ext uri="{FF2B5EF4-FFF2-40B4-BE49-F238E27FC236}">
                <a16:creationId xmlns:a16="http://schemas.microsoft.com/office/drawing/2014/main" id="{196579CA-F3E2-46FC-A590-9BA239F7AF0E}"/>
              </a:ext>
            </a:extLst>
          </p:cNvPr>
          <p:cNvSpPr/>
          <p:nvPr/>
        </p:nvSpPr>
        <p:spPr>
          <a:xfrm>
            <a:off x="290381" y="5674624"/>
            <a:ext cx="11844584" cy="703885"/>
          </a:xfrm>
          <a:prstGeom prst="roundRect">
            <a:avLst/>
          </a:prstGeom>
          <a:solidFill>
            <a:srgbClr val="EAF2FC"/>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608"/>
              </a:spcAft>
            </a:pPr>
            <a:r>
              <a:rPr lang="en-US" sz="1418" b="1" u="sng" dirty="0">
                <a:solidFill>
                  <a:schemeClr val="tx1"/>
                </a:solidFill>
              </a:rPr>
              <a:t>Continuous Improvements:</a:t>
            </a:r>
          </a:p>
          <a:p>
            <a:pPr marL="289322" indent="-289322">
              <a:spcAft>
                <a:spcPts val="608"/>
              </a:spcAft>
              <a:buFont typeface="Wingdings" panose="05000000000000000000" pitchFamily="2" charset="2"/>
              <a:buChar char="q"/>
            </a:pPr>
            <a:r>
              <a:rPr lang="en-US" sz="1418" dirty="0">
                <a:solidFill>
                  <a:schemeClr val="tx1"/>
                </a:solidFill>
              </a:rPr>
              <a:t>Ensuring tests are executed with correct test data and ensure peer reviews before reporting the defect with the SMEs in the test team</a:t>
            </a:r>
          </a:p>
        </p:txBody>
      </p:sp>
      <p:sp>
        <p:nvSpPr>
          <p:cNvPr id="5" name="Frame 4">
            <a:extLst>
              <a:ext uri="{FF2B5EF4-FFF2-40B4-BE49-F238E27FC236}">
                <a16:creationId xmlns:a16="http://schemas.microsoft.com/office/drawing/2014/main" id="{32884077-CECE-444B-A727-267CB469CC31}"/>
              </a:ext>
            </a:extLst>
          </p:cNvPr>
          <p:cNvSpPr/>
          <p:nvPr/>
        </p:nvSpPr>
        <p:spPr>
          <a:xfrm>
            <a:off x="10324081" y="167331"/>
            <a:ext cx="1810884" cy="294490"/>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IT SALES QA</a:t>
            </a:r>
          </a:p>
        </p:txBody>
      </p:sp>
      <p:graphicFrame>
        <p:nvGraphicFramePr>
          <p:cNvPr id="7" name="Chart 6">
            <a:extLst>
              <a:ext uri="{FF2B5EF4-FFF2-40B4-BE49-F238E27FC236}">
                <a16:creationId xmlns:a16="http://schemas.microsoft.com/office/drawing/2014/main" id="{2E58465B-2FB2-4264-BE07-ED2C1372A489}"/>
              </a:ext>
            </a:extLst>
          </p:cNvPr>
          <p:cNvGraphicFramePr>
            <a:graphicFrameLocks/>
          </p:cNvGraphicFramePr>
          <p:nvPr>
            <p:extLst/>
          </p:nvPr>
        </p:nvGraphicFramePr>
        <p:xfrm>
          <a:off x="290381" y="698460"/>
          <a:ext cx="11844584" cy="482635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0309649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6943AE6-1626-4782-A72B-4C60D67AE979}"/>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308636F4-8EAD-46E2-8606-7666F9424834}"/>
              </a:ext>
            </a:extLst>
          </p:cNvPr>
          <p:cNvSpPr>
            <a:spLocks noGrp="1"/>
          </p:cNvSpPr>
          <p:nvPr>
            <p:ph type="sldNum" sz="quarter" idx="12"/>
          </p:nvPr>
        </p:nvSpPr>
        <p:spPr/>
        <p:txBody>
          <a:bodyPr/>
          <a:lstStyle/>
          <a:p>
            <a:fld id="{5A966AA9-9FBE-1C4A-9081-5504C5424978}" type="slidenum">
              <a:rPr lang="en-US" smtClean="0"/>
              <a:t>16</a:t>
            </a:fld>
            <a:endParaRPr lang="en-US"/>
          </a:p>
        </p:txBody>
      </p:sp>
      <p:sp>
        <p:nvSpPr>
          <p:cNvPr id="10" name="Rectangle: Top Corners Rounded 9">
            <a:extLst>
              <a:ext uri="{FF2B5EF4-FFF2-40B4-BE49-F238E27FC236}">
                <a16:creationId xmlns:a16="http://schemas.microsoft.com/office/drawing/2014/main" id="{2ED0B57F-BDFC-4179-B427-5CE41F4CBBF1}"/>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Initiatives</a:t>
            </a:r>
          </a:p>
        </p:txBody>
      </p:sp>
      <p:sp>
        <p:nvSpPr>
          <p:cNvPr id="29" name="Rectangle: Rounded Corners 6">
            <a:extLst>
              <a:ext uri="{FF2B5EF4-FFF2-40B4-BE49-F238E27FC236}">
                <a16:creationId xmlns:a16="http://schemas.microsoft.com/office/drawing/2014/main" id="{2461D000-1C62-4E21-ABD6-936D599B9026}"/>
              </a:ext>
            </a:extLst>
          </p:cNvPr>
          <p:cNvSpPr txBox="1"/>
          <p:nvPr/>
        </p:nvSpPr>
        <p:spPr>
          <a:xfrm>
            <a:off x="87554" y="4450269"/>
            <a:ext cx="12169292" cy="43039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7153" tIns="77153" rIns="77153" bIns="77153" numCol="1" spcCol="1270" anchor="ctr" anchorCtr="0">
            <a:noAutofit/>
          </a:bodyPr>
          <a:lstStyle/>
          <a:p>
            <a:pPr defTabSz="900113">
              <a:lnSpc>
                <a:spcPct val="90000"/>
              </a:lnSpc>
              <a:spcAft>
                <a:spcPct val="35000"/>
              </a:spcAft>
            </a:pPr>
            <a:r>
              <a:rPr lang="en-US" sz="2025" b="1" dirty="0"/>
              <a:t>Progress</a:t>
            </a:r>
            <a:endParaRPr lang="en-IN" sz="2025" b="1" dirty="0"/>
          </a:p>
        </p:txBody>
      </p:sp>
      <p:sp>
        <p:nvSpPr>
          <p:cNvPr id="33" name="Rectangle 32">
            <a:extLst>
              <a:ext uri="{FF2B5EF4-FFF2-40B4-BE49-F238E27FC236}">
                <a16:creationId xmlns:a16="http://schemas.microsoft.com/office/drawing/2014/main" id="{0C705B01-EF43-4277-82E3-3A2F1902D17A}"/>
              </a:ext>
            </a:extLst>
          </p:cNvPr>
          <p:cNvSpPr/>
          <p:nvPr/>
        </p:nvSpPr>
        <p:spPr>
          <a:xfrm>
            <a:off x="-37831" y="4968394"/>
            <a:ext cx="12215859" cy="1978506"/>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graphicFrame>
        <p:nvGraphicFramePr>
          <p:cNvPr id="2" name="Diagram 1">
            <a:extLst>
              <a:ext uri="{FF2B5EF4-FFF2-40B4-BE49-F238E27FC236}">
                <a16:creationId xmlns:a16="http://schemas.microsoft.com/office/drawing/2014/main" id="{74A9AC61-DC5B-4603-9E05-91FDA8433CF9}"/>
              </a:ext>
            </a:extLst>
          </p:cNvPr>
          <p:cNvGraphicFramePr/>
          <p:nvPr>
            <p:extLst/>
          </p:nvPr>
        </p:nvGraphicFramePr>
        <p:xfrm>
          <a:off x="758531" y="731837"/>
          <a:ext cx="10827339" cy="5486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Frame 7">
            <a:extLst>
              <a:ext uri="{FF2B5EF4-FFF2-40B4-BE49-F238E27FC236}">
                <a16:creationId xmlns:a16="http://schemas.microsoft.com/office/drawing/2014/main" id="{06DBAD06-383B-4578-B1B4-09284D90D7C9}"/>
              </a:ext>
            </a:extLst>
          </p:cNvPr>
          <p:cNvSpPr/>
          <p:nvPr/>
        </p:nvSpPr>
        <p:spPr>
          <a:xfrm>
            <a:off x="10464033" y="167331"/>
            <a:ext cx="1670932" cy="294490"/>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IT SALES QA</a:t>
            </a:r>
          </a:p>
        </p:txBody>
      </p:sp>
    </p:spTree>
    <p:extLst>
      <p:ext uri="{BB962C8B-B14F-4D97-AF65-F5344CB8AC3E}">
        <p14:creationId xmlns:p14="http://schemas.microsoft.com/office/powerpoint/2010/main" val="28394627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046F80A-FB64-465B-B002-13D1DECD2EE3}"/>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74A83C9D-14A4-4584-B690-439330C349FB}"/>
              </a:ext>
            </a:extLst>
          </p:cNvPr>
          <p:cNvSpPr>
            <a:spLocks noGrp="1"/>
          </p:cNvSpPr>
          <p:nvPr>
            <p:ph type="sldNum" sz="quarter" idx="12"/>
          </p:nvPr>
        </p:nvSpPr>
        <p:spPr/>
        <p:txBody>
          <a:bodyPr/>
          <a:lstStyle/>
          <a:p>
            <a:fld id="{5A966AA9-9FBE-1C4A-9081-5504C5424978}" type="slidenum">
              <a:rPr lang="en-US" smtClean="0"/>
              <a:t>17</a:t>
            </a:fld>
            <a:endParaRPr lang="en-US"/>
          </a:p>
        </p:txBody>
      </p:sp>
      <p:sp>
        <p:nvSpPr>
          <p:cNvPr id="9" name="Footer Placeholder 2">
            <a:extLst>
              <a:ext uri="{FF2B5EF4-FFF2-40B4-BE49-F238E27FC236}">
                <a16:creationId xmlns:a16="http://schemas.microsoft.com/office/drawing/2014/main" id="{CA8FCE83-0AAC-44F5-94D5-5F8C4658C9D0}"/>
              </a:ext>
            </a:extLst>
          </p:cNvPr>
          <p:cNvSpPr txBox="1">
            <a:spLocks/>
          </p:cNvSpPr>
          <p:nvPr/>
        </p:nvSpPr>
        <p:spPr>
          <a:xfrm>
            <a:off x="8189905" y="6640346"/>
            <a:ext cx="2418564" cy="227344"/>
          </a:xfrm>
          <a:prstGeom prst="rect">
            <a:avLst/>
          </a:prstGeom>
        </p:spPr>
        <p:txBody>
          <a:bodyPr vert="horz" lIns="92583" tIns="46292" rIns="92583" bIns="46292" rtlCol="0" anchor="ctr"/>
          <a:lstStyle>
            <a:defPPr>
              <a:defRPr lang="en-US"/>
            </a:defPPr>
            <a:lvl1pPr marL="0" algn="r" defTabSz="914400" rtl="0" eaLnBrk="1" latinLnBrk="0" hangingPunct="1">
              <a:defRPr sz="900" b="0" i="0" kern="1200">
                <a:solidFill>
                  <a:schemeClr val="tx1">
                    <a:tint val="75000"/>
                  </a:schemeClr>
                </a:solidFill>
                <a:latin typeface="Arial" panose="020B0604020202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11"/>
              <a:t>Information Technology</a:t>
            </a:r>
          </a:p>
        </p:txBody>
      </p:sp>
      <p:sp>
        <p:nvSpPr>
          <p:cNvPr id="10" name="Slide Number Placeholder 3">
            <a:extLst>
              <a:ext uri="{FF2B5EF4-FFF2-40B4-BE49-F238E27FC236}">
                <a16:creationId xmlns:a16="http://schemas.microsoft.com/office/drawing/2014/main" id="{7439B13E-67B5-4C25-B7D2-E5B213BAA5A9}"/>
              </a:ext>
            </a:extLst>
          </p:cNvPr>
          <p:cNvSpPr txBox="1">
            <a:spLocks/>
          </p:cNvSpPr>
          <p:nvPr/>
        </p:nvSpPr>
        <p:spPr>
          <a:xfrm>
            <a:off x="11588949" y="6637159"/>
            <a:ext cx="366334" cy="233717"/>
          </a:xfrm>
          <a:prstGeom prst="rect">
            <a:avLst/>
          </a:prstGeom>
        </p:spPr>
        <p:txBody>
          <a:bodyPr vert="horz" lIns="92583" tIns="46292" rIns="92583" bIns="46292" rtlCol="0" anchor="ctr"/>
          <a:lstStyle>
            <a:defPPr>
              <a:defRPr lang="en-US"/>
            </a:defPPr>
            <a:lvl1pPr marL="0" algn="r" defTabSz="914400" rtl="0" eaLnBrk="1" latinLnBrk="0" hangingPunct="1">
              <a:defRPr sz="900" b="0" i="0" kern="1200">
                <a:solidFill>
                  <a:schemeClr val="tx1">
                    <a:tint val="75000"/>
                  </a:schemeClr>
                </a:solidFill>
                <a:latin typeface="Arial" panose="020B0604020202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A966AA9-9FBE-1C4A-9081-5504C5424978}" type="slidenum">
              <a:rPr lang="en-US" sz="911"/>
              <a:pPr/>
              <a:t>17</a:t>
            </a:fld>
            <a:endParaRPr lang="en-US" sz="911"/>
          </a:p>
        </p:txBody>
      </p:sp>
      <p:sp>
        <p:nvSpPr>
          <p:cNvPr id="15" name="Rectangle 14">
            <a:extLst>
              <a:ext uri="{FF2B5EF4-FFF2-40B4-BE49-F238E27FC236}">
                <a16:creationId xmlns:a16="http://schemas.microsoft.com/office/drawing/2014/main" id="{EB01DD68-B2EE-40B6-8A87-F2BD9FEA83A5}"/>
              </a:ext>
            </a:extLst>
          </p:cNvPr>
          <p:cNvSpPr/>
          <p:nvPr/>
        </p:nvSpPr>
        <p:spPr>
          <a:xfrm>
            <a:off x="385762" y="975617"/>
            <a:ext cx="11749202" cy="2617640"/>
          </a:xfrm>
          <a:prstGeom prst="rect">
            <a:avLst/>
          </a:prstGeom>
        </p:spPr>
        <p:txBody>
          <a:bodyPr wrap="square">
            <a:spAutoFit/>
          </a:bodyPr>
          <a:lstStyle/>
          <a:p>
            <a:pPr marL="289322" indent="-289322">
              <a:buClr>
                <a:schemeClr val="accent1">
                  <a:lumMod val="60000"/>
                  <a:lumOff val="40000"/>
                </a:schemeClr>
              </a:buClr>
              <a:buFont typeface="Wingdings" panose="05000000000000000000" pitchFamily="2" charset="2"/>
              <a:buChar char="v"/>
            </a:pPr>
            <a:r>
              <a:rPr lang="en-US" dirty="0"/>
              <a:t>Testing Content planned for May release</a:t>
            </a:r>
          </a:p>
          <a:p>
            <a:pPr marL="289322" indent="-289322">
              <a:buClr>
                <a:schemeClr val="accent1">
                  <a:lumMod val="60000"/>
                  <a:lumOff val="40000"/>
                </a:schemeClr>
              </a:buClr>
              <a:buFont typeface="Wingdings" panose="05000000000000000000" pitchFamily="2" charset="2"/>
              <a:buChar char="v"/>
            </a:pPr>
            <a:r>
              <a:rPr lang="en-US" dirty="0"/>
              <a:t>Regression suite readiness to support scheduled IR,CSR and AR releases</a:t>
            </a:r>
          </a:p>
          <a:p>
            <a:pPr marL="289322" indent="-289322">
              <a:buClr>
                <a:schemeClr val="accent1">
                  <a:lumMod val="60000"/>
                  <a:lumOff val="40000"/>
                </a:schemeClr>
              </a:buClr>
              <a:buFont typeface="Wingdings" panose="05000000000000000000" pitchFamily="2" charset="2"/>
              <a:buChar char="v"/>
            </a:pPr>
            <a:r>
              <a:rPr lang="en-US" dirty="0"/>
              <a:t>Automating Metrics DB validation in Regression Suite</a:t>
            </a:r>
          </a:p>
          <a:p>
            <a:pPr marL="289322" indent="-289322">
              <a:buClr>
                <a:schemeClr val="accent1">
                  <a:lumMod val="60000"/>
                  <a:lumOff val="40000"/>
                </a:schemeClr>
              </a:buClr>
              <a:buFont typeface="Wingdings" panose="05000000000000000000" pitchFamily="2" charset="2"/>
              <a:buChar char="v"/>
            </a:pPr>
            <a:r>
              <a:rPr lang="en-US" dirty="0"/>
              <a:t>Ensuring Regression suite readiness by updating CNBC Tap &amp; Go enhancements</a:t>
            </a:r>
          </a:p>
          <a:p>
            <a:pPr marL="289322" indent="-289322">
              <a:buClr>
                <a:schemeClr val="accent1">
                  <a:lumMod val="60000"/>
                  <a:lumOff val="40000"/>
                </a:schemeClr>
              </a:buClr>
              <a:buFont typeface="Wingdings" panose="05000000000000000000" pitchFamily="2" charset="2"/>
              <a:buChar char="v"/>
            </a:pPr>
            <a:r>
              <a:rPr lang="en-US" dirty="0"/>
              <a:t>Automating PURE IH regression cases with New “Deployed” changes</a:t>
            </a:r>
          </a:p>
          <a:p>
            <a:pPr marL="289322" indent="-289322">
              <a:buClr>
                <a:schemeClr val="accent1">
                  <a:lumMod val="60000"/>
                  <a:lumOff val="40000"/>
                </a:schemeClr>
              </a:buClr>
              <a:buFont typeface="Wingdings" panose="05000000000000000000" pitchFamily="2" charset="2"/>
              <a:buChar char="v"/>
            </a:pPr>
            <a:r>
              <a:rPr lang="it-IT" dirty="0"/>
              <a:t>Performing SSP State Rollout testing for </a:t>
            </a:r>
            <a:r>
              <a:rPr lang="nl-NL" dirty="0"/>
              <a:t>ME, NE, OK, SD, CT, DE, ID &amp; IN </a:t>
            </a:r>
            <a:r>
              <a:rPr lang="it-IT" dirty="0"/>
              <a:t>states</a:t>
            </a:r>
          </a:p>
          <a:p>
            <a:pPr marL="289322" indent="-289322">
              <a:buClr>
                <a:schemeClr val="accent1">
                  <a:lumMod val="60000"/>
                  <a:lumOff val="40000"/>
                </a:schemeClr>
              </a:buClr>
              <a:buFont typeface="Wingdings" panose="05000000000000000000" pitchFamily="2" charset="2"/>
              <a:buChar char="v"/>
            </a:pPr>
            <a:r>
              <a:rPr lang="it-IT" dirty="0"/>
              <a:t>Working on Automation of Regression Tests for SSP activities</a:t>
            </a:r>
          </a:p>
          <a:p>
            <a:pPr marL="289322" indent="-289322">
              <a:buClr>
                <a:schemeClr val="accent1">
                  <a:lumMod val="60000"/>
                  <a:lumOff val="40000"/>
                </a:schemeClr>
              </a:buClr>
              <a:buFont typeface="Wingdings" panose="05000000000000000000" pitchFamily="2" charset="2"/>
              <a:buChar char="v"/>
            </a:pPr>
            <a:r>
              <a:rPr lang="it-IT" dirty="0"/>
              <a:t>Supporting Region 5 Automation activities</a:t>
            </a:r>
            <a:endParaRPr lang="en-US" dirty="0"/>
          </a:p>
          <a:p>
            <a:pPr marL="289322" indent="-289322">
              <a:buClr>
                <a:schemeClr val="accent1">
                  <a:lumMod val="60000"/>
                  <a:lumOff val="40000"/>
                </a:schemeClr>
              </a:buClr>
              <a:buFont typeface="Wingdings" panose="05000000000000000000" pitchFamily="2" charset="2"/>
              <a:buChar char="v"/>
            </a:pPr>
            <a:r>
              <a:rPr lang="en-US" dirty="0"/>
              <a:t>Supporting Prod and Non-Prod Verifications</a:t>
            </a:r>
          </a:p>
        </p:txBody>
      </p:sp>
      <p:sp>
        <p:nvSpPr>
          <p:cNvPr id="11" name="Rectangle: Top Corners Rounded 10">
            <a:extLst>
              <a:ext uri="{FF2B5EF4-FFF2-40B4-BE49-F238E27FC236}">
                <a16:creationId xmlns:a16="http://schemas.microsoft.com/office/drawing/2014/main" id="{2AF43ED4-96ED-4E70-81C4-23CF4390C100}"/>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Planned Activities</a:t>
            </a:r>
          </a:p>
        </p:txBody>
      </p:sp>
      <p:sp>
        <p:nvSpPr>
          <p:cNvPr id="8" name="Frame 7">
            <a:extLst>
              <a:ext uri="{FF2B5EF4-FFF2-40B4-BE49-F238E27FC236}">
                <a16:creationId xmlns:a16="http://schemas.microsoft.com/office/drawing/2014/main" id="{7759B553-5A18-4D76-ABFF-01F91483241A}"/>
              </a:ext>
            </a:extLst>
          </p:cNvPr>
          <p:cNvSpPr/>
          <p:nvPr/>
        </p:nvSpPr>
        <p:spPr>
          <a:xfrm>
            <a:off x="10345611" y="167331"/>
            <a:ext cx="1789353" cy="294490"/>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IT SALES QA</a:t>
            </a:r>
          </a:p>
        </p:txBody>
      </p:sp>
    </p:spTree>
    <p:extLst>
      <p:ext uri="{BB962C8B-B14F-4D97-AF65-F5344CB8AC3E}">
        <p14:creationId xmlns:p14="http://schemas.microsoft.com/office/powerpoint/2010/main" val="71606890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4FB15-3904-4BF4-9A65-A9FEEF43E125}"/>
              </a:ext>
            </a:extLst>
          </p:cNvPr>
          <p:cNvSpPr txBox="1">
            <a:spLocks/>
          </p:cNvSpPr>
          <p:nvPr/>
        </p:nvSpPr>
        <p:spPr>
          <a:xfrm>
            <a:off x="0" y="122238"/>
            <a:ext cx="108204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defPPr>
              <a:defRPr lang="en-US"/>
            </a:defPPr>
            <a:lvl1pPr>
              <a:defRPr sz="2200" b="1">
                <a:solidFill>
                  <a:schemeClr val="lt1"/>
                </a:solidFill>
                <a:latin typeface="+mn-lt"/>
                <a:cs typeface="+mn-cs"/>
              </a:defRPr>
            </a:lvl1pPr>
            <a:lvl2pPr>
              <a:defRPr>
                <a:solidFill>
                  <a:schemeClr val="lt1"/>
                </a:solidFill>
                <a:latin typeface="+mn-lt"/>
                <a:cs typeface="+mn-cs"/>
              </a:defRPr>
            </a:lvl2pPr>
            <a:lvl3pPr>
              <a:defRPr>
                <a:solidFill>
                  <a:schemeClr val="lt1"/>
                </a:solidFill>
                <a:latin typeface="+mn-lt"/>
                <a:cs typeface="+mn-cs"/>
              </a:defRPr>
            </a:lvl3pPr>
            <a:lvl4pPr>
              <a:defRPr>
                <a:solidFill>
                  <a:schemeClr val="lt1"/>
                </a:solidFill>
                <a:latin typeface="+mn-lt"/>
                <a:cs typeface="+mn-cs"/>
              </a:defRPr>
            </a:lvl4pPr>
            <a:lvl5pPr>
              <a:defRPr>
                <a:solidFill>
                  <a:schemeClr val="lt1"/>
                </a:solidFill>
                <a:latin typeface="+mn-lt"/>
                <a:cs typeface="+mn-cs"/>
              </a:defRPr>
            </a:lvl5pPr>
            <a:lvl6pPr>
              <a:defRPr>
                <a:solidFill>
                  <a:schemeClr val="lt1"/>
                </a:solidFill>
                <a:latin typeface="+mn-lt"/>
                <a:cs typeface="+mn-cs"/>
              </a:defRPr>
            </a:lvl6pPr>
            <a:lvl7pPr>
              <a:defRPr>
                <a:solidFill>
                  <a:schemeClr val="lt1"/>
                </a:solidFill>
                <a:latin typeface="+mn-lt"/>
                <a:cs typeface="+mn-cs"/>
              </a:defRPr>
            </a:lvl7pPr>
            <a:lvl8pPr>
              <a:defRPr>
                <a:solidFill>
                  <a:schemeClr val="lt1"/>
                </a:solidFill>
                <a:latin typeface="+mn-lt"/>
                <a:cs typeface="+mn-cs"/>
              </a:defRPr>
            </a:lvl8pPr>
            <a:lvl9pPr>
              <a:defRPr>
                <a:solidFill>
                  <a:schemeClr val="lt1"/>
                </a:solidFill>
                <a:latin typeface="+mn-lt"/>
                <a:cs typeface="+mn-cs"/>
              </a:defRPr>
            </a:lvl9pPr>
          </a:lstStyle>
          <a:p>
            <a:r>
              <a:rPr lang="en-US" dirty="0"/>
              <a:t>SCAI – Project Details</a:t>
            </a:r>
          </a:p>
        </p:txBody>
      </p:sp>
      <p:sp>
        <p:nvSpPr>
          <p:cNvPr id="11" name="Rectangle 10">
            <a:extLst>
              <a:ext uri="{FF2B5EF4-FFF2-40B4-BE49-F238E27FC236}">
                <a16:creationId xmlns:a16="http://schemas.microsoft.com/office/drawing/2014/main" id="{DE0479F1-7BF0-4219-86F0-F64E769F58F3}"/>
              </a:ext>
            </a:extLst>
          </p:cNvPr>
          <p:cNvSpPr/>
          <p:nvPr/>
        </p:nvSpPr>
        <p:spPr>
          <a:xfrm>
            <a:off x="304800" y="960437"/>
            <a:ext cx="10515600" cy="541020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2"/>
                </a:solidFill>
              </a:rPr>
              <a:t>Summary</a:t>
            </a:r>
          </a:p>
          <a:p>
            <a:r>
              <a:rPr lang="en-US" sz="1400" dirty="0">
                <a:solidFill>
                  <a:schemeClr val="tx2"/>
                </a:solidFill>
              </a:rPr>
              <a:t>GEICO’s Sales conversational AI uses Kate a digital virtual assistant (</a:t>
            </a:r>
            <a:r>
              <a:rPr lang="en-US" sz="1400" dirty="0" err="1">
                <a:solidFill>
                  <a:schemeClr val="tx2"/>
                </a:solidFill>
              </a:rPr>
              <a:t>DiVA</a:t>
            </a:r>
            <a:r>
              <a:rPr lang="en-US" sz="1400" dirty="0">
                <a:solidFill>
                  <a:schemeClr val="tx2"/>
                </a:solidFill>
              </a:rPr>
              <a:t>).   </a:t>
            </a:r>
            <a:endParaRPr lang="en-US" sz="1400" dirty="0">
              <a:solidFill>
                <a:schemeClr val="tx2"/>
              </a:solidFill>
              <a:cs typeface="Calibri"/>
            </a:endParaRPr>
          </a:p>
          <a:p>
            <a:pPr lvl="0"/>
            <a:r>
              <a:rPr lang="en-US" sz="1400" dirty="0">
                <a:solidFill>
                  <a:schemeClr val="tx2"/>
                </a:solidFill>
              </a:rPr>
              <a:t>Kate is a conversation based user interface designed by the Business Transformation team.  Kate’s chat persona uses IBM’s Watson technologies &amp; will soon also use Microsoft LUIS technology.  </a:t>
            </a:r>
          </a:p>
          <a:p>
            <a:r>
              <a:rPr lang="en-US" sz="1400" u="sng" dirty="0">
                <a:solidFill>
                  <a:schemeClr val="tx2"/>
                </a:solidFill>
              </a:rPr>
              <a:t>Mission:</a:t>
            </a:r>
            <a:r>
              <a:rPr lang="en-US" sz="1400" dirty="0">
                <a:solidFill>
                  <a:schemeClr val="tx2"/>
                </a:solidFill>
              </a:rPr>
              <a:t> Provide smoke, functional, &amp; regression testing for all SCAI application changes</a:t>
            </a:r>
            <a:r>
              <a:rPr lang="en-US" sz="1400" i="1" dirty="0">
                <a:solidFill>
                  <a:schemeClr val="tx2"/>
                </a:solidFill>
              </a:rPr>
              <a:t>.  </a:t>
            </a:r>
          </a:p>
          <a:p>
            <a:r>
              <a:rPr lang="en-US" sz="1400" u="sng" dirty="0">
                <a:solidFill>
                  <a:schemeClr val="tx2"/>
                </a:solidFill>
              </a:rPr>
              <a:t>Vision:</a:t>
            </a:r>
            <a:r>
              <a:rPr lang="en-US" sz="1400" dirty="0">
                <a:solidFill>
                  <a:schemeClr val="tx2"/>
                </a:solidFill>
              </a:rPr>
              <a:t>  Provide all SCAI testing needed and never require analyst testing support.   Automate testing of “builds”.</a:t>
            </a:r>
            <a:endParaRPr lang="en-US" sz="1400" dirty="0">
              <a:solidFill>
                <a:schemeClr val="tx2"/>
              </a:solidFill>
              <a:highlight>
                <a:srgbClr val="C0C0C0"/>
              </a:highlight>
            </a:endParaRPr>
          </a:p>
          <a:p>
            <a:endParaRPr lang="en-US" sz="1400" dirty="0">
              <a:solidFill>
                <a:schemeClr val="tx2"/>
              </a:solidFill>
            </a:endParaRPr>
          </a:p>
          <a:p>
            <a:r>
              <a:rPr lang="en-US" sz="1400" b="1" dirty="0">
                <a:solidFill>
                  <a:schemeClr val="tx2"/>
                </a:solidFill>
              </a:rPr>
              <a:t>Applications</a:t>
            </a:r>
          </a:p>
          <a:p>
            <a:r>
              <a:rPr lang="en-US" sz="1400" u="sng" dirty="0">
                <a:solidFill>
                  <a:schemeClr val="tx2"/>
                </a:solidFill>
              </a:rPr>
              <a:t>SCAI-Core Auto</a:t>
            </a:r>
            <a:r>
              <a:rPr lang="en-US" sz="1400" dirty="0">
                <a:solidFill>
                  <a:schemeClr val="tx2"/>
                </a:solidFill>
              </a:rPr>
              <a:t>: Full Regression, Mini Regression, UCE 2.0 Functional testing, Mobile Testing. ​</a:t>
            </a:r>
          </a:p>
          <a:p>
            <a:r>
              <a:rPr lang="en-US" sz="1400" u="sng" dirty="0">
                <a:solidFill>
                  <a:schemeClr val="tx2"/>
                </a:solidFill>
              </a:rPr>
              <a:t>UPM</a:t>
            </a:r>
            <a:r>
              <a:rPr lang="en-US" sz="1400" dirty="0">
                <a:solidFill>
                  <a:schemeClr val="tx2"/>
                </a:solidFill>
              </a:rPr>
              <a:t> : Executions and Automation of UPM Test plans in SAPI and SCAI</a:t>
            </a:r>
          </a:p>
          <a:p>
            <a:r>
              <a:rPr lang="en-US" sz="1400" u="sng" dirty="0">
                <a:solidFill>
                  <a:schemeClr val="tx2"/>
                </a:solidFill>
              </a:rPr>
              <a:t>SCAI-Renters </a:t>
            </a:r>
            <a:r>
              <a:rPr lang="en-US" sz="1400" dirty="0">
                <a:solidFill>
                  <a:schemeClr val="tx2"/>
                </a:solidFill>
              </a:rPr>
              <a:t>: Full Regression, Script stabilization for UCE 2.0 </a:t>
            </a:r>
          </a:p>
          <a:p>
            <a:endParaRPr lang="en-US" sz="1400" dirty="0">
              <a:solidFill>
                <a:schemeClr val="tx2"/>
              </a:solidFill>
            </a:endParaRPr>
          </a:p>
          <a:p>
            <a:endParaRPr lang="en-US" sz="1400" dirty="0">
              <a:solidFill>
                <a:schemeClr val="tx2"/>
              </a:solidFill>
            </a:endParaRPr>
          </a:p>
          <a:p>
            <a:r>
              <a:rPr lang="en-US" sz="1400" b="1" dirty="0">
                <a:solidFill>
                  <a:schemeClr val="tx2"/>
                </a:solidFill>
              </a:rPr>
              <a:t>Difference between SCAI Core / SAPI UPM and SCAI UPM. </a:t>
            </a:r>
            <a:endParaRPr lang="en-US" sz="1400" b="1" dirty="0">
              <a:solidFill>
                <a:schemeClr val="tx2"/>
              </a:solidFill>
              <a:cs typeface="Calibri"/>
            </a:endParaRPr>
          </a:p>
          <a:p>
            <a:endParaRPr lang="en-US" sz="1400" b="1" dirty="0">
              <a:solidFill>
                <a:srgbClr val="FF0000"/>
              </a:solidFill>
              <a:cs typeface="Calibri"/>
            </a:endParaRPr>
          </a:p>
          <a:p>
            <a:r>
              <a:rPr lang="en-US" sz="1400" b="1" u="sng" dirty="0">
                <a:solidFill>
                  <a:schemeClr val="tx2"/>
                </a:solidFill>
                <a:cs typeface="Calibri"/>
              </a:rPr>
              <a:t>SCAI Core: </a:t>
            </a:r>
            <a:r>
              <a:rPr lang="en-US" sz="1400" dirty="0">
                <a:solidFill>
                  <a:schemeClr val="tx2"/>
                </a:solidFill>
                <a:ea typeface="+mn-lt"/>
                <a:cs typeface="+mn-lt"/>
              </a:rPr>
              <a:t>SCAI Core-Responsible to provide functional and regression testing support for ANY new implementation in SCAI Project for Auto and Renter LOB's.</a:t>
            </a:r>
          </a:p>
          <a:p>
            <a:endParaRPr lang="en-US" sz="1400" dirty="0">
              <a:solidFill>
                <a:schemeClr val="tx2"/>
              </a:solidFill>
              <a:cs typeface="Calibri"/>
            </a:endParaRPr>
          </a:p>
          <a:p>
            <a:r>
              <a:rPr lang="en-US" sz="1400" b="1" u="sng" dirty="0">
                <a:solidFill>
                  <a:schemeClr val="tx2"/>
                </a:solidFill>
                <a:ea typeface="+mn-lt"/>
                <a:cs typeface="+mn-lt"/>
              </a:rPr>
              <a:t>SCAI UPM:</a:t>
            </a:r>
            <a:r>
              <a:rPr lang="en-US" sz="1400" b="1" dirty="0">
                <a:solidFill>
                  <a:srgbClr val="FF0000"/>
                </a:solidFill>
                <a:ea typeface="+mn-lt"/>
                <a:cs typeface="+mn-lt"/>
              </a:rPr>
              <a:t> </a:t>
            </a:r>
            <a:r>
              <a:rPr lang="en-US" sz="1400" dirty="0">
                <a:solidFill>
                  <a:schemeClr val="tx2"/>
                </a:solidFill>
                <a:ea typeface="+mn-lt"/>
                <a:cs typeface="+mn-lt"/>
              </a:rPr>
              <a:t>Responsible for validating UPM (Underwriting Policy Management) test plans in SCAI application and provide UPM sign off before ANY PROD release.</a:t>
            </a:r>
            <a:endParaRPr lang="en-US" dirty="0">
              <a:solidFill>
                <a:schemeClr val="tx2"/>
              </a:solidFill>
              <a:cs typeface="Calibri"/>
            </a:endParaRPr>
          </a:p>
          <a:p>
            <a:endParaRPr lang="en-US" sz="1400" dirty="0">
              <a:solidFill>
                <a:schemeClr val="tx2"/>
              </a:solidFill>
              <a:cs typeface="Calibri"/>
            </a:endParaRPr>
          </a:p>
          <a:p>
            <a:r>
              <a:rPr lang="en-US" sz="1400" b="1" u="sng" dirty="0">
                <a:solidFill>
                  <a:schemeClr val="tx2"/>
                </a:solidFill>
                <a:ea typeface="+mn-lt"/>
                <a:cs typeface="+mn-lt"/>
              </a:rPr>
              <a:t>SAPI UPM:</a:t>
            </a:r>
            <a:r>
              <a:rPr lang="en-US" sz="1400" b="1" dirty="0">
                <a:solidFill>
                  <a:srgbClr val="FF0000"/>
                </a:solidFill>
                <a:ea typeface="+mn-lt"/>
                <a:cs typeface="+mn-lt"/>
              </a:rPr>
              <a:t> </a:t>
            </a:r>
            <a:r>
              <a:rPr lang="en-US" sz="1400" dirty="0">
                <a:solidFill>
                  <a:schemeClr val="tx2"/>
                </a:solidFill>
                <a:ea typeface="+mn-lt"/>
                <a:cs typeface="+mn-lt"/>
              </a:rPr>
              <a:t>Responsible for validating UPM (Underwriting Policy Management) test plans from interfaces perspective (i.e. SAPI) and provide UPM sign off before ANY PROD release.</a:t>
            </a:r>
            <a:endParaRPr lang="en-US" dirty="0">
              <a:solidFill>
                <a:schemeClr val="tx2"/>
              </a:solidFill>
              <a:cs typeface="Calibri"/>
            </a:endParaRPr>
          </a:p>
        </p:txBody>
      </p:sp>
    </p:spTree>
    <p:extLst>
      <p:ext uri="{BB962C8B-B14F-4D97-AF65-F5344CB8AC3E}">
        <p14:creationId xmlns:p14="http://schemas.microsoft.com/office/powerpoint/2010/main" val="292771280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E69851-FCEA-46BE-95CC-A8F69DB28B4B}"/>
              </a:ext>
            </a:extLst>
          </p:cNvPr>
          <p:cNvSpPr>
            <a:spLocks noGrp="1"/>
          </p:cNvSpPr>
          <p:nvPr>
            <p:ph idx="1"/>
          </p:nvPr>
        </p:nvSpPr>
        <p:spPr>
          <a:xfrm>
            <a:off x="422660" y="957937"/>
            <a:ext cx="11532622" cy="4978567"/>
          </a:xfrm>
        </p:spPr>
        <p:txBody>
          <a:bodyPr>
            <a:normAutofit/>
          </a:bodyPr>
          <a:lstStyle/>
          <a:p>
            <a:pPr>
              <a:buFont typeface="Wingdings" panose="05000000000000000000" pitchFamily="2" charset="2"/>
              <a:buChar char="v"/>
            </a:pPr>
            <a:r>
              <a:rPr lang="en-US" sz="1620" dirty="0"/>
              <a:t>Performed </a:t>
            </a:r>
            <a:r>
              <a:rPr lang="en-US" sz="1620" b="1" dirty="0"/>
              <a:t>2 </a:t>
            </a:r>
            <a:r>
              <a:rPr lang="en-US" sz="1620" dirty="0"/>
              <a:t>cycle of Full Regression for UCE 2.0 Auto &amp; </a:t>
            </a:r>
            <a:r>
              <a:rPr lang="en-US" sz="1620" dirty="0" err="1"/>
              <a:t>BundleR</a:t>
            </a:r>
            <a:r>
              <a:rPr lang="en-US" sz="1620" dirty="0"/>
              <a:t> (1 cycle on UT1 and 1 cycle on LT1)</a:t>
            </a:r>
          </a:p>
          <a:p>
            <a:pPr>
              <a:buFont typeface="Wingdings" panose="05000000000000000000" pitchFamily="2" charset="2"/>
              <a:buChar char="v"/>
            </a:pPr>
            <a:r>
              <a:rPr lang="en-US" sz="1620" dirty="0"/>
              <a:t>Performed </a:t>
            </a:r>
            <a:r>
              <a:rPr lang="en-US" sz="1620" b="1" dirty="0"/>
              <a:t>2</a:t>
            </a:r>
            <a:r>
              <a:rPr lang="en-US" sz="1620" dirty="0"/>
              <a:t> cycle of Mini Regression for UCE 2.0 Auto (1 cycle on UT1 and 1 cycle in on LT1)</a:t>
            </a:r>
          </a:p>
          <a:p>
            <a:pPr>
              <a:buFont typeface="Wingdings" panose="05000000000000000000" pitchFamily="2" charset="2"/>
              <a:buChar char="v"/>
            </a:pPr>
            <a:r>
              <a:rPr lang="en-US" sz="1620" dirty="0"/>
              <a:t>Performed </a:t>
            </a:r>
            <a:r>
              <a:rPr lang="en-US" sz="1620" b="1" dirty="0"/>
              <a:t>2</a:t>
            </a:r>
            <a:r>
              <a:rPr lang="en-US" sz="1620" dirty="0"/>
              <a:t> cycle of Mobile Regression  on UCE 2.0 Auto (UT1)</a:t>
            </a:r>
          </a:p>
          <a:p>
            <a:pPr>
              <a:buFont typeface="Wingdings" panose="05000000000000000000" pitchFamily="2" charset="2"/>
              <a:buChar char="v"/>
            </a:pPr>
            <a:r>
              <a:rPr lang="en-US" sz="1620" dirty="0"/>
              <a:t>Performed </a:t>
            </a:r>
            <a:r>
              <a:rPr lang="en-US" sz="1620" b="1" dirty="0"/>
              <a:t>1</a:t>
            </a:r>
            <a:r>
              <a:rPr lang="en-US" sz="1620" dirty="0"/>
              <a:t> cycle of Full Regression on </a:t>
            </a:r>
            <a:r>
              <a:rPr lang="en-US" sz="1620" dirty="0" err="1"/>
              <a:t>NM_Peak</a:t>
            </a:r>
            <a:r>
              <a:rPr lang="en-US" sz="1620" dirty="0"/>
              <a:t> and </a:t>
            </a:r>
            <a:r>
              <a:rPr lang="en-US" sz="1620" dirty="0" err="1"/>
              <a:t>TX_Peak</a:t>
            </a:r>
            <a:r>
              <a:rPr lang="en-US" sz="1620" dirty="0"/>
              <a:t> with EDARS Validation SAPI-UPM</a:t>
            </a:r>
          </a:p>
          <a:p>
            <a:pPr>
              <a:buFont typeface="Wingdings" panose="05000000000000000000" pitchFamily="2" charset="2"/>
              <a:buChar char="v"/>
            </a:pPr>
            <a:r>
              <a:rPr lang="en-US" sz="1620" dirty="0"/>
              <a:t>Reported </a:t>
            </a:r>
            <a:r>
              <a:rPr lang="en-US" sz="1620" b="1" dirty="0"/>
              <a:t>20</a:t>
            </a:r>
            <a:r>
              <a:rPr lang="en-US" sz="1620" dirty="0"/>
              <a:t> new bugs.</a:t>
            </a:r>
          </a:p>
          <a:p>
            <a:pPr>
              <a:buFont typeface="Wingdings" panose="05000000000000000000" pitchFamily="2" charset="2"/>
              <a:buChar char="v"/>
            </a:pPr>
            <a:r>
              <a:rPr lang="en-US" sz="1620" dirty="0"/>
              <a:t>Functional testing support have been provided for </a:t>
            </a:r>
            <a:r>
              <a:rPr lang="en-US" sz="1620" b="1" dirty="0"/>
              <a:t>4</a:t>
            </a:r>
            <a:r>
              <a:rPr lang="en-US" sz="1620" dirty="0"/>
              <a:t> User stories</a:t>
            </a:r>
          </a:p>
          <a:p>
            <a:pPr>
              <a:buFont typeface="Wingdings" panose="05000000000000000000" pitchFamily="2" charset="2"/>
              <a:buChar char="v"/>
            </a:pPr>
            <a:endParaRPr lang="en-US" sz="1620" dirty="0"/>
          </a:p>
        </p:txBody>
      </p:sp>
      <p:sp>
        <p:nvSpPr>
          <p:cNvPr id="4" name="Footer Placeholder 3">
            <a:extLst>
              <a:ext uri="{FF2B5EF4-FFF2-40B4-BE49-F238E27FC236}">
                <a16:creationId xmlns:a16="http://schemas.microsoft.com/office/drawing/2014/main" id="{179E47BB-62FA-4483-9EBC-DED547D4C8D6}"/>
              </a:ext>
            </a:extLst>
          </p:cNvPr>
          <p:cNvSpPr>
            <a:spLocks noGrp="1"/>
          </p:cNvSpPr>
          <p:nvPr>
            <p:ph type="ftr" sz="quarter" idx="11"/>
          </p:nvPr>
        </p:nvSpPr>
        <p:spPr/>
        <p:txBody>
          <a:bodyPr/>
          <a:lstStyle/>
          <a:p>
            <a:r>
              <a:rPr lang="en-US"/>
              <a:t>Information Technology</a:t>
            </a:r>
          </a:p>
        </p:txBody>
      </p:sp>
      <p:sp>
        <p:nvSpPr>
          <p:cNvPr id="5" name="Slide Number Placeholder 4">
            <a:extLst>
              <a:ext uri="{FF2B5EF4-FFF2-40B4-BE49-F238E27FC236}">
                <a16:creationId xmlns:a16="http://schemas.microsoft.com/office/drawing/2014/main" id="{3A34F1A6-C078-4F08-BC44-8878F2E8F375}"/>
              </a:ext>
            </a:extLst>
          </p:cNvPr>
          <p:cNvSpPr>
            <a:spLocks noGrp="1"/>
          </p:cNvSpPr>
          <p:nvPr>
            <p:ph type="sldNum" sz="quarter" idx="12"/>
          </p:nvPr>
        </p:nvSpPr>
        <p:spPr/>
        <p:txBody>
          <a:bodyPr/>
          <a:lstStyle/>
          <a:p>
            <a:fld id="{5A966AA9-9FBE-1C4A-9081-5504C5424978}" type="slidenum">
              <a:rPr lang="en-US" smtClean="0"/>
              <a:t>19</a:t>
            </a:fld>
            <a:endParaRPr lang="en-US"/>
          </a:p>
        </p:txBody>
      </p:sp>
      <p:sp>
        <p:nvSpPr>
          <p:cNvPr id="8" name="Rectangle: Top Corners Rounded 7">
            <a:extLst>
              <a:ext uri="{FF2B5EF4-FFF2-40B4-BE49-F238E27FC236}">
                <a16:creationId xmlns:a16="http://schemas.microsoft.com/office/drawing/2014/main" id="{E6DA47A5-DA01-4199-ABF7-82C137AEA60F}"/>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endParaRPr lang="en-US" sz="2200" b="1" dirty="0"/>
          </a:p>
        </p:txBody>
      </p:sp>
      <p:sp>
        <p:nvSpPr>
          <p:cNvPr id="10" name="TextBox 9">
            <a:extLst>
              <a:ext uri="{FF2B5EF4-FFF2-40B4-BE49-F238E27FC236}">
                <a16:creationId xmlns:a16="http://schemas.microsoft.com/office/drawing/2014/main" id="{2DC5094C-0CDD-4E92-B9B0-E60F2BB6B3C8}"/>
              </a:ext>
            </a:extLst>
          </p:cNvPr>
          <p:cNvSpPr txBox="1"/>
          <p:nvPr/>
        </p:nvSpPr>
        <p:spPr>
          <a:xfrm>
            <a:off x="4200525" y="140905"/>
            <a:ext cx="3528230" cy="373949"/>
          </a:xfrm>
          <a:prstGeom prst="rect">
            <a:avLst/>
          </a:prstGeom>
          <a:noFill/>
        </p:spPr>
        <p:txBody>
          <a:bodyPr wrap="none" rtlCol="0">
            <a:spAutoFit/>
          </a:bodyPr>
          <a:lstStyle/>
          <a:p>
            <a:r>
              <a:rPr lang="en-US" b="1" dirty="0">
                <a:solidFill>
                  <a:schemeClr val="bg1"/>
                </a:solidFill>
              </a:rPr>
              <a:t>Key Highlights from Apr 27-30</a:t>
            </a:r>
            <a:endParaRPr lang="en-US" b="1" dirty="0">
              <a:ln w="0"/>
              <a:solidFill>
                <a:schemeClr val="bg1"/>
              </a:solidFill>
              <a:effectLst>
                <a:outerShdw blurRad="38100" dist="19050" dir="2700000" algn="tl" rotWithShape="0">
                  <a:schemeClr val="dk1">
                    <a:alpha val="40000"/>
                  </a:schemeClr>
                </a:outerShdw>
              </a:effectLst>
            </a:endParaRPr>
          </a:p>
        </p:txBody>
      </p:sp>
      <p:sp>
        <p:nvSpPr>
          <p:cNvPr id="11" name="TextBox 10">
            <a:extLst>
              <a:ext uri="{FF2B5EF4-FFF2-40B4-BE49-F238E27FC236}">
                <a16:creationId xmlns:a16="http://schemas.microsoft.com/office/drawing/2014/main" id="{51EBCB0A-7FE5-4E15-BA2D-D5EB7D8E7448}"/>
              </a:ext>
            </a:extLst>
          </p:cNvPr>
          <p:cNvSpPr txBox="1"/>
          <p:nvPr/>
        </p:nvSpPr>
        <p:spPr>
          <a:xfrm>
            <a:off x="11291346" y="120967"/>
            <a:ext cx="654410" cy="373949"/>
          </a:xfrm>
          <a:prstGeom prst="rect">
            <a:avLst/>
          </a:prstGeom>
          <a:noFill/>
        </p:spPr>
        <p:txBody>
          <a:bodyPr wrap="none" rtlCol="0">
            <a:spAutoFit/>
          </a:bodyPr>
          <a:lstStyle>
            <a:defPPr>
              <a:defRPr lang="en-US"/>
            </a:defPPr>
            <a:lvl1pPr>
              <a:defRPr b="1">
                <a:solidFill>
                  <a:schemeClr val="bg1"/>
                </a:solidFill>
              </a:defRPr>
            </a:lvl1pPr>
          </a:lstStyle>
          <a:p>
            <a:r>
              <a:rPr lang="en-US" dirty="0"/>
              <a:t>SSP</a:t>
            </a:r>
          </a:p>
        </p:txBody>
      </p:sp>
    </p:spTree>
    <p:extLst>
      <p:ext uri="{BB962C8B-B14F-4D97-AF65-F5344CB8AC3E}">
        <p14:creationId xmlns:p14="http://schemas.microsoft.com/office/powerpoint/2010/main" val="429277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 y="1351211"/>
            <a:ext cx="9677401" cy="5218334"/>
          </a:xfrm>
          <a:prstGeom prst="rect">
            <a:avLst/>
          </a:prstGeom>
          <a:solidFill>
            <a:schemeClr val="accent2">
              <a:lumMod val="75000"/>
            </a:schemeClr>
          </a:solidFill>
          <a:ln>
            <a:noFill/>
          </a:ln>
        </p:spPr>
      </p:pic>
      <p:pic>
        <p:nvPicPr>
          <p:cNvPr id="14" name="Picture 13"/>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078163" y="6696544"/>
            <a:ext cx="3225800" cy="127000"/>
          </a:xfrm>
          <a:prstGeom prst="rect">
            <a:avLst/>
          </a:prstGeom>
        </p:spPr>
      </p:pic>
      <p:pic>
        <p:nvPicPr>
          <p:cNvPr id="12" name="Picture 11"/>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3050855" y="736254"/>
            <a:ext cx="509017" cy="478167"/>
          </a:xfrm>
          <a:prstGeom prst="rect">
            <a:avLst/>
          </a:prstGeom>
        </p:spPr>
      </p:pic>
      <p:sp>
        <p:nvSpPr>
          <p:cNvPr id="17" name="Arrow: Chevron 16">
            <a:extLst>
              <a:ext uri="{FF2B5EF4-FFF2-40B4-BE49-F238E27FC236}">
                <a16:creationId xmlns:a16="http://schemas.microsoft.com/office/drawing/2014/main" id="{5187B389-D592-4726-B21F-1A40A58D2034}"/>
              </a:ext>
            </a:extLst>
          </p:cNvPr>
          <p:cNvSpPr/>
          <p:nvPr/>
        </p:nvSpPr>
        <p:spPr>
          <a:xfrm>
            <a:off x="6628256" y="2546350"/>
            <a:ext cx="5359970" cy="466323"/>
          </a:xfrm>
          <a:prstGeom prst="chevron">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u="sng" dirty="0">
                <a:solidFill>
                  <a:schemeClr val="bg1"/>
                </a:solidFill>
              </a:rPr>
              <a:t>Team Composition</a:t>
            </a:r>
          </a:p>
        </p:txBody>
      </p:sp>
      <p:sp>
        <p:nvSpPr>
          <p:cNvPr id="19" name="Arrow: Chevron 18">
            <a:extLst>
              <a:ext uri="{FF2B5EF4-FFF2-40B4-BE49-F238E27FC236}">
                <a16:creationId xmlns:a16="http://schemas.microsoft.com/office/drawing/2014/main" id="{363EDE90-EB5E-4B12-B307-B7327CAE3AE1}"/>
              </a:ext>
            </a:extLst>
          </p:cNvPr>
          <p:cNvSpPr/>
          <p:nvPr/>
        </p:nvSpPr>
        <p:spPr>
          <a:xfrm>
            <a:off x="6628256" y="3030130"/>
            <a:ext cx="4877944" cy="466323"/>
          </a:xfrm>
          <a:prstGeom prst="chevron">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i="1" u="sng" dirty="0" smtClean="0">
                <a:solidFill>
                  <a:schemeClr val="bg1"/>
                </a:solidFill>
              </a:rPr>
              <a:t>IT Slide 4 </a:t>
            </a:r>
            <a:r>
              <a:rPr lang="en-US" sz="2000" i="1" u="sng" dirty="0">
                <a:solidFill>
                  <a:schemeClr val="bg1"/>
                </a:solidFill>
              </a:rPr>
              <a:t>New Business Summary</a:t>
            </a:r>
          </a:p>
        </p:txBody>
      </p:sp>
      <p:sp>
        <p:nvSpPr>
          <p:cNvPr id="20" name="Arrow: Chevron 19">
            <a:hlinkClick r:id="rId6" action="ppaction://hlinksldjump"/>
            <a:extLst>
              <a:ext uri="{FF2B5EF4-FFF2-40B4-BE49-F238E27FC236}">
                <a16:creationId xmlns:a16="http://schemas.microsoft.com/office/drawing/2014/main" id="{59CACA4E-445C-4600-85D4-8934BDA5BCDC}"/>
              </a:ext>
            </a:extLst>
          </p:cNvPr>
          <p:cNvSpPr/>
          <p:nvPr/>
        </p:nvSpPr>
        <p:spPr>
          <a:xfrm>
            <a:off x="6628257" y="3516650"/>
            <a:ext cx="4496944" cy="466323"/>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u="sng" dirty="0">
                <a:solidFill>
                  <a:schemeClr val="bg1"/>
                </a:solidFill>
              </a:rPr>
              <a:t>SCAI QA Summary</a:t>
            </a:r>
          </a:p>
        </p:txBody>
      </p:sp>
      <p:sp>
        <p:nvSpPr>
          <p:cNvPr id="22" name="Arrow: Chevron 21">
            <a:extLst>
              <a:ext uri="{FF2B5EF4-FFF2-40B4-BE49-F238E27FC236}">
                <a16:creationId xmlns:a16="http://schemas.microsoft.com/office/drawing/2014/main" id="{689F5422-278A-4E37-9E01-6E1F2936FDB1}"/>
              </a:ext>
            </a:extLst>
          </p:cNvPr>
          <p:cNvSpPr/>
          <p:nvPr/>
        </p:nvSpPr>
        <p:spPr>
          <a:xfrm>
            <a:off x="6642321" y="3996021"/>
            <a:ext cx="4065810" cy="466323"/>
          </a:xfrm>
          <a:prstGeom prst="chevron">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u="sng" dirty="0">
                <a:solidFill>
                  <a:schemeClr val="bg1"/>
                </a:solidFill>
                <a:hlinkClick r:id="rId7" action="ppaction://hlinksldjump"/>
              </a:rPr>
              <a:t>PURE Summary</a:t>
            </a:r>
            <a:endParaRPr lang="en-US" sz="2000" u="sng" dirty="0">
              <a:solidFill>
                <a:schemeClr val="bg1"/>
              </a:solidFill>
            </a:endParaRPr>
          </a:p>
        </p:txBody>
      </p:sp>
      <p:sp>
        <p:nvSpPr>
          <p:cNvPr id="23" name="Arrow: Chevron 22">
            <a:extLst>
              <a:ext uri="{FF2B5EF4-FFF2-40B4-BE49-F238E27FC236}">
                <a16:creationId xmlns:a16="http://schemas.microsoft.com/office/drawing/2014/main" id="{557D90D0-08A7-4763-AA9B-AE343BD1FB6A}"/>
              </a:ext>
            </a:extLst>
          </p:cNvPr>
          <p:cNvSpPr/>
          <p:nvPr/>
        </p:nvSpPr>
        <p:spPr>
          <a:xfrm>
            <a:off x="6688645" y="5066114"/>
            <a:ext cx="3658744" cy="466323"/>
          </a:xfrm>
          <a:prstGeom prst="chevron">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i="1" dirty="0">
                <a:solidFill>
                  <a:schemeClr val="bg1"/>
                </a:solidFill>
                <a:hlinkClick r:id="rId8" action="ppaction://hlinksldjump"/>
              </a:rPr>
              <a:t>Performance Summary</a:t>
            </a:r>
            <a:endParaRPr lang="en-US" sz="2000" i="1" dirty="0">
              <a:solidFill>
                <a:schemeClr val="bg1"/>
              </a:solidFill>
            </a:endParaRPr>
          </a:p>
        </p:txBody>
      </p:sp>
      <p:sp>
        <p:nvSpPr>
          <p:cNvPr id="24" name="Scroll: Horizontal 23">
            <a:extLst>
              <a:ext uri="{FF2B5EF4-FFF2-40B4-BE49-F238E27FC236}">
                <a16:creationId xmlns:a16="http://schemas.microsoft.com/office/drawing/2014/main" id="{7984D23C-A960-4037-81F2-180BF8EAEBD6}"/>
              </a:ext>
            </a:extLst>
          </p:cNvPr>
          <p:cNvSpPr/>
          <p:nvPr/>
        </p:nvSpPr>
        <p:spPr>
          <a:xfrm>
            <a:off x="5676329" y="1669384"/>
            <a:ext cx="6400800" cy="904545"/>
          </a:xfrm>
          <a:prstGeom prst="horizontalScroll">
            <a:avLst>
              <a:gd name="adj" fmla="val 23712"/>
            </a:avLst>
          </a:prstGeom>
          <a:solidFill>
            <a:schemeClr val="bg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Lucida Calligraphy" panose="03010101010101010101" pitchFamily="66" charset="0"/>
              </a:rPr>
              <a:t>Agenda</a:t>
            </a:r>
          </a:p>
        </p:txBody>
      </p:sp>
      <p:sp>
        <p:nvSpPr>
          <p:cNvPr id="3" name="Arrow: Chevron 2">
            <a:extLst>
              <a:ext uri="{FF2B5EF4-FFF2-40B4-BE49-F238E27FC236}">
                <a16:creationId xmlns:a16="http://schemas.microsoft.com/office/drawing/2014/main" id="{AEB6FD1E-3B29-47D0-9805-C981FAC745D3}"/>
              </a:ext>
            </a:extLst>
          </p:cNvPr>
          <p:cNvSpPr/>
          <p:nvPr/>
        </p:nvSpPr>
        <p:spPr>
          <a:xfrm flipH="1">
            <a:off x="6035611" y="2549806"/>
            <a:ext cx="592645" cy="464595"/>
          </a:xfrm>
          <a:prstGeom prst="chevron">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600" b="1" dirty="0">
                <a:solidFill>
                  <a:schemeClr val="tx1"/>
                </a:solidFill>
              </a:rPr>
              <a:t>1</a:t>
            </a:r>
          </a:p>
        </p:txBody>
      </p:sp>
      <p:sp>
        <p:nvSpPr>
          <p:cNvPr id="21" name="Arrow: Chevron 20">
            <a:extLst>
              <a:ext uri="{FF2B5EF4-FFF2-40B4-BE49-F238E27FC236}">
                <a16:creationId xmlns:a16="http://schemas.microsoft.com/office/drawing/2014/main" id="{A38ACCB1-93C0-4713-9F90-4B74F6DE0331}"/>
              </a:ext>
            </a:extLst>
          </p:cNvPr>
          <p:cNvSpPr/>
          <p:nvPr/>
        </p:nvSpPr>
        <p:spPr>
          <a:xfrm flipH="1">
            <a:off x="6049676" y="3516336"/>
            <a:ext cx="592645" cy="458313"/>
          </a:xfrm>
          <a:prstGeom prst="chevron">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3</a:t>
            </a:r>
          </a:p>
        </p:txBody>
      </p:sp>
      <p:sp>
        <p:nvSpPr>
          <p:cNvPr id="25" name="Arrow: Chevron 24">
            <a:extLst>
              <a:ext uri="{FF2B5EF4-FFF2-40B4-BE49-F238E27FC236}">
                <a16:creationId xmlns:a16="http://schemas.microsoft.com/office/drawing/2014/main" id="{5D7142E3-3B1E-4D29-B42C-421E76C36A49}"/>
              </a:ext>
            </a:extLst>
          </p:cNvPr>
          <p:cNvSpPr/>
          <p:nvPr/>
        </p:nvSpPr>
        <p:spPr>
          <a:xfrm flipH="1">
            <a:off x="6035611" y="3028086"/>
            <a:ext cx="592645" cy="466323"/>
          </a:xfrm>
          <a:prstGeom prst="chevron">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2</a:t>
            </a:r>
          </a:p>
        </p:txBody>
      </p:sp>
      <p:sp>
        <p:nvSpPr>
          <p:cNvPr id="26" name="Arrow: Chevron 25">
            <a:extLst>
              <a:ext uri="{FF2B5EF4-FFF2-40B4-BE49-F238E27FC236}">
                <a16:creationId xmlns:a16="http://schemas.microsoft.com/office/drawing/2014/main" id="{9D0E29F0-8D32-40BD-87AF-DD819F3EC1D0}"/>
              </a:ext>
            </a:extLst>
          </p:cNvPr>
          <p:cNvSpPr/>
          <p:nvPr/>
        </p:nvSpPr>
        <p:spPr>
          <a:xfrm flipH="1">
            <a:off x="6049676" y="3992251"/>
            <a:ext cx="592645" cy="466323"/>
          </a:xfrm>
          <a:prstGeom prst="chevron">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4</a:t>
            </a:r>
          </a:p>
        </p:txBody>
      </p:sp>
      <p:sp>
        <p:nvSpPr>
          <p:cNvPr id="27" name="Arrow: Chevron 26">
            <a:extLst>
              <a:ext uri="{FF2B5EF4-FFF2-40B4-BE49-F238E27FC236}">
                <a16:creationId xmlns:a16="http://schemas.microsoft.com/office/drawing/2014/main" id="{8264C48E-954E-4A57-A9AA-5046ABE7C031}"/>
              </a:ext>
            </a:extLst>
          </p:cNvPr>
          <p:cNvSpPr/>
          <p:nvPr/>
        </p:nvSpPr>
        <p:spPr>
          <a:xfrm flipH="1">
            <a:off x="6096000" y="5066979"/>
            <a:ext cx="592645" cy="464595"/>
          </a:xfrm>
          <a:prstGeom prst="chevron">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tx1"/>
                </a:solidFill>
              </a:rPr>
              <a:t>6</a:t>
            </a:r>
            <a:endParaRPr lang="en-US" sz="1600" b="1" dirty="0">
              <a:solidFill>
                <a:schemeClr val="tx1"/>
              </a:solidFill>
            </a:endParaRPr>
          </a:p>
        </p:txBody>
      </p:sp>
      <p:sp>
        <p:nvSpPr>
          <p:cNvPr id="29" name="Arrow: Chevron 22">
            <a:extLst>
              <a:ext uri="{FF2B5EF4-FFF2-40B4-BE49-F238E27FC236}">
                <a16:creationId xmlns:a16="http://schemas.microsoft.com/office/drawing/2014/main" id="{557D90D0-08A7-4763-AA9B-AE343BD1FB6A}"/>
              </a:ext>
            </a:extLst>
          </p:cNvPr>
          <p:cNvSpPr/>
          <p:nvPr/>
        </p:nvSpPr>
        <p:spPr>
          <a:xfrm>
            <a:off x="6738341" y="6132914"/>
            <a:ext cx="2939059" cy="466323"/>
          </a:xfrm>
          <a:prstGeom prst="chevron">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i="1" dirty="0">
                <a:solidFill>
                  <a:schemeClr val="bg1"/>
                </a:solidFill>
              </a:rPr>
              <a:t>Q &amp; A</a:t>
            </a:r>
          </a:p>
        </p:txBody>
      </p:sp>
      <p:sp>
        <p:nvSpPr>
          <p:cNvPr id="30" name="Arrow: Chevron 26">
            <a:extLst>
              <a:ext uri="{FF2B5EF4-FFF2-40B4-BE49-F238E27FC236}">
                <a16:creationId xmlns:a16="http://schemas.microsoft.com/office/drawing/2014/main" id="{8264C48E-954E-4A57-A9AA-5046ABE7C031}"/>
              </a:ext>
            </a:extLst>
          </p:cNvPr>
          <p:cNvSpPr/>
          <p:nvPr/>
        </p:nvSpPr>
        <p:spPr>
          <a:xfrm flipH="1">
            <a:off x="6145696" y="6133779"/>
            <a:ext cx="592645" cy="464595"/>
          </a:xfrm>
          <a:prstGeom prst="chevron">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tx1"/>
                </a:solidFill>
              </a:rPr>
              <a:t>7</a:t>
            </a:r>
            <a:endParaRPr lang="en-US" sz="1600" b="1" dirty="0">
              <a:solidFill>
                <a:schemeClr val="tx1"/>
              </a:solidFill>
            </a:endParaRPr>
          </a:p>
        </p:txBody>
      </p:sp>
      <p:sp>
        <p:nvSpPr>
          <p:cNvPr id="18" name="Arrow: Chevron 22">
            <a:extLst>
              <a:ext uri="{FF2B5EF4-FFF2-40B4-BE49-F238E27FC236}">
                <a16:creationId xmlns:a16="http://schemas.microsoft.com/office/drawing/2014/main" id="{557D90D0-08A7-4763-AA9B-AE343BD1FB6A}"/>
              </a:ext>
            </a:extLst>
          </p:cNvPr>
          <p:cNvSpPr/>
          <p:nvPr/>
        </p:nvSpPr>
        <p:spPr>
          <a:xfrm>
            <a:off x="6780656" y="4530986"/>
            <a:ext cx="3658744" cy="466323"/>
          </a:xfrm>
          <a:prstGeom prst="chevron">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u="sng" dirty="0" smtClean="0">
                <a:solidFill>
                  <a:schemeClr val="bg1"/>
                </a:solidFill>
                <a:hlinkClick r:id="rId7" action="ppaction://hlinksldjump"/>
              </a:rPr>
              <a:t>URC Project details</a:t>
            </a:r>
            <a:endParaRPr lang="en-US" sz="2000" u="sng" dirty="0">
              <a:solidFill>
                <a:schemeClr val="bg1"/>
              </a:solidFill>
            </a:endParaRPr>
          </a:p>
        </p:txBody>
      </p:sp>
      <p:sp>
        <p:nvSpPr>
          <p:cNvPr id="28" name="Arrow: Chevron 26">
            <a:extLst>
              <a:ext uri="{FF2B5EF4-FFF2-40B4-BE49-F238E27FC236}">
                <a16:creationId xmlns:a16="http://schemas.microsoft.com/office/drawing/2014/main" id="{8264C48E-954E-4A57-A9AA-5046ABE7C031}"/>
              </a:ext>
            </a:extLst>
          </p:cNvPr>
          <p:cNvSpPr/>
          <p:nvPr/>
        </p:nvSpPr>
        <p:spPr>
          <a:xfrm flipH="1">
            <a:off x="6132444" y="4531851"/>
            <a:ext cx="592645" cy="464595"/>
          </a:xfrm>
          <a:prstGeom prst="chevron">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5</a:t>
            </a:r>
          </a:p>
        </p:txBody>
      </p:sp>
      <p:sp>
        <p:nvSpPr>
          <p:cNvPr id="31" name="Arrow: Chevron 22">
            <a:hlinkClick r:id="rId9" action="ppaction://hlinksldjump"/>
            <a:extLst>
              <a:ext uri="{FF2B5EF4-FFF2-40B4-BE49-F238E27FC236}">
                <a16:creationId xmlns:a16="http://schemas.microsoft.com/office/drawing/2014/main" id="{557D90D0-08A7-4763-AA9B-AE343BD1FB6A}"/>
              </a:ext>
            </a:extLst>
          </p:cNvPr>
          <p:cNvSpPr/>
          <p:nvPr/>
        </p:nvSpPr>
        <p:spPr>
          <a:xfrm>
            <a:off x="6764845" y="5608637"/>
            <a:ext cx="2912555" cy="466323"/>
          </a:xfrm>
          <a:prstGeom prst="chevron">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000" i="1" u="sng" dirty="0">
                <a:solidFill>
                  <a:schemeClr val="tx2"/>
                </a:solidFill>
              </a:rPr>
              <a:t>Umbrella</a:t>
            </a:r>
          </a:p>
        </p:txBody>
      </p:sp>
      <p:sp>
        <p:nvSpPr>
          <p:cNvPr id="32" name="Arrow: Chevron 26">
            <a:extLst>
              <a:ext uri="{FF2B5EF4-FFF2-40B4-BE49-F238E27FC236}">
                <a16:creationId xmlns:a16="http://schemas.microsoft.com/office/drawing/2014/main" id="{8264C48E-954E-4A57-A9AA-5046ABE7C031}"/>
              </a:ext>
            </a:extLst>
          </p:cNvPr>
          <p:cNvSpPr/>
          <p:nvPr/>
        </p:nvSpPr>
        <p:spPr>
          <a:xfrm flipH="1">
            <a:off x="6172200" y="5609502"/>
            <a:ext cx="592645" cy="464595"/>
          </a:xfrm>
          <a:prstGeom prst="chevron">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chemeClr val="tx1"/>
                </a:solidFill>
              </a:rPr>
              <a:t>7</a:t>
            </a:r>
            <a:endParaRPr lang="en-US" sz="1600" b="1" dirty="0">
              <a:solidFill>
                <a:schemeClr val="tx1"/>
              </a:solidFill>
            </a:endParaRPr>
          </a:p>
        </p:txBody>
      </p:sp>
    </p:spTree>
    <p:extLst>
      <p:ext uri="{BB962C8B-B14F-4D97-AF65-F5344CB8AC3E}">
        <p14:creationId xmlns:p14="http://schemas.microsoft.com/office/powerpoint/2010/main" val="379442725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2D29C49-B473-46E0-9D61-D196FFD04266}"/>
              </a:ext>
            </a:extLst>
          </p:cNvPr>
          <p:cNvSpPr>
            <a:spLocks noGrp="1"/>
          </p:cNvSpPr>
          <p:nvPr>
            <p:ph type="ftr" sz="quarter" idx="11"/>
          </p:nvPr>
        </p:nvSpPr>
        <p:spPr/>
        <p:txBody>
          <a:bodyPr/>
          <a:lstStyle/>
          <a:p>
            <a:r>
              <a:rPr lang="en-US"/>
              <a:t>Information Technology</a:t>
            </a:r>
          </a:p>
        </p:txBody>
      </p:sp>
      <p:sp>
        <p:nvSpPr>
          <p:cNvPr id="5" name="Slide Number Placeholder 4">
            <a:extLst>
              <a:ext uri="{FF2B5EF4-FFF2-40B4-BE49-F238E27FC236}">
                <a16:creationId xmlns:a16="http://schemas.microsoft.com/office/drawing/2014/main" id="{9B397C78-F227-45C5-A255-4FB49C1BBD32}"/>
              </a:ext>
            </a:extLst>
          </p:cNvPr>
          <p:cNvSpPr>
            <a:spLocks noGrp="1"/>
          </p:cNvSpPr>
          <p:nvPr>
            <p:ph type="sldNum" sz="quarter" idx="12"/>
          </p:nvPr>
        </p:nvSpPr>
        <p:spPr/>
        <p:txBody>
          <a:bodyPr/>
          <a:lstStyle/>
          <a:p>
            <a:fld id="{5A966AA9-9FBE-1C4A-9081-5504C5424978}" type="slidenum">
              <a:rPr lang="en-US" smtClean="0"/>
              <a:t>20</a:t>
            </a:fld>
            <a:endParaRPr lang="en-US"/>
          </a:p>
        </p:txBody>
      </p:sp>
      <p:sp>
        <p:nvSpPr>
          <p:cNvPr id="6" name="Rectangle: Top Corners Rounded 5">
            <a:extLst>
              <a:ext uri="{FF2B5EF4-FFF2-40B4-BE49-F238E27FC236}">
                <a16:creationId xmlns:a16="http://schemas.microsoft.com/office/drawing/2014/main" id="{9F10E4E3-F768-4091-BA99-1AF6D693EB5E}"/>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endParaRPr lang="en-US" sz="2200" b="1" dirty="0"/>
          </a:p>
        </p:txBody>
      </p:sp>
      <p:sp>
        <p:nvSpPr>
          <p:cNvPr id="8" name="TextBox 7">
            <a:extLst>
              <a:ext uri="{FF2B5EF4-FFF2-40B4-BE49-F238E27FC236}">
                <a16:creationId xmlns:a16="http://schemas.microsoft.com/office/drawing/2014/main" id="{FEB322F8-9FBD-4F9D-AA23-A6217ECB2BA3}"/>
              </a:ext>
            </a:extLst>
          </p:cNvPr>
          <p:cNvSpPr txBox="1"/>
          <p:nvPr/>
        </p:nvSpPr>
        <p:spPr>
          <a:xfrm>
            <a:off x="4200525" y="140905"/>
            <a:ext cx="3623471" cy="373949"/>
          </a:xfrm>
          <a:prstGeom prst="rect">
            <a:avLst/>
          </a:prstGeom>
          <a:noFill/>
        </p:spPr>
        <p:txBody>
          <a:bodyPr wrap="none" rtlCol="0">
            <a:spAutoFit/>
          </a:bodyPr>
          <a:lstStyle/>
          <a:p>
            <a:r>
              <a:rPr lang="en-US" b="1" dirty="0">
                <a:solidFill>
                  <a:schemeClr val="bg1"/>
                </a:solidFill>
              </a:rPr>
              <a:t>Functional Testing Key Metrics</a:t>
            </a:r>
            <a:endParaRPr lang="en-US" b="1" dirty="0">
              <a:ln w="0"/>
              <a:solidFill>
                <a:schemeClr val="bg1"/>
              </a:solidFill>
              <a:effectLst>
                <a:outerShdw blurRad="38100" dist="19050" dir="2700000" algn="tl" rotWithShape="0">
                  <a:schemeClr val="dk1">
                    <a:alpha val="40000"/>
                  </a:schemeClr>
                </a:outerShdw>
              </a:effectLst>
            </a:endParaRPr>
          </a:p>
        </p:txBody>
      </p:sp>
      <p:graphicFrame>
        <p:nvGraphicFramePr>
          <p:cNvPr id="9" name="Table 8">
            <a:extLst>
              <a:ext uri="{FF2B5EF4-FFF2-40B4-BE49-F238E27FC236}">
                <a16:creationId xmlns:a16="http://schemas.microsoft.com/office/drawing/2014/main" id="{EB9A704D-266B-4C7A-8179-B4186031BE92}"/>
              </a:ext>
            </a:extLst>
          </p:cNvPr>
          <p:cNvGraphicFramePr>
            <a:graphicFrameLocks noGrp="1"/>
          </p:cNvGraphicFramePr>
          <p:nvPr>
            <p:extLst/>
          </p:nvPr>
        </p:nvGraphicFramePr>
        <p:xfrm>
          <a:off x="504705" y="778771"/>
          <a:ext cx="10103763" cy="3210633"/>
        </p:xfrm>
        <a:graphic>
          <a:graphicData uri="http://schemas.openxmlformats.org/drawingml/2006/table">
            <a:tbl>
              <a:tblPr firstRow="1" bandRow="1">
                <a:tableStyleId>{5C22544A-7EE6-4342-B048-85BDC9FD1C3A}</a:tableStyleId>
              </a:tblPr>
              <a:tblGrid>
                <a:gridCol w="5711582">
                  <a:extLst>
                    <a:ext uri="{9D8B030D-6E8A-4147-A177-3AD203B41FA5}">
                      <a16:colId xmlns:a16="http://schemas.microsoft.com/office/drawing/2014/main" val="3976663171"/>
                    </a:ext>
                  </a:extLst>
                </a:gridCol>
                <a:gridCol w="4392181">
                  <a:extLst>
                    <a:ext uri="{9D8B030D-6E8A-4147-A177-3AD203B41FA5}">
                      <a16:colId xmlns:a16="http://schemas.microsoft.com/office/drawing/2014/main" val="2402467141"/>
                    </a:ext>
                  </a:extLst>
                </a:gridCol>
              </a:tblGrid>
              <a:tr h="432054">
                <a:tc>
                  <a:txBody>
                    <a:bodyPr/>
                    <a:lstStyle/>
                    <a:p>
                      <a:r>
                        <a:rPr lang="en-US" sz="2200" dirty="0"/>
                        <a:t>Metrics</a:t>
                      </a:r>
                    </a:p>
                  </a:txBody>
                  <a:tcPr marL="92583" marR="92583" marT="46292" marB="46292"/>
                </a:tc>
                <a:tc>
                  <a:txBody>
                    <a:bodyPr/>
                    <a:lstStyle/>
                    <a:p>
                      <a:r>
                        <a:rPr lang="en-US" sz="2200" dirty="0"/>
                        <a:t>Auto</a:t>
                      </a:r>
                    </a:p>
                  </a:txBody>
                  <a:tcPr marL="92583" marR="92583" marT="46292" marB="46292"/>
                </a:tc>
                <a:extLst>
                  <a:ext uri="{0D108BD9-81ED-4DB2-BD59-A6C34878D82A}">
                    <a16:rowId xmlns:a16="http://schemas.microsoft.com/office/drawing/2014/main" val="3052513673"/>
                  </a:ext>
                </a:extLst>
              </a:tr>
              <a:tr h="58635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Functional test cases Designed</a:t>
                      </a:r>
                    </a:p>
                    <a:p>
                      <a:pPr algn="ctr"/>
                      <a:endParaRPr lang="en-US" sz="1600" dirty="0"/>
                    </a:p>
                  </a:txBody>
                  <a:tcPr marL="92583" marR="92583" marT="46292" marB="46292"/>
                </a:tc>
                <a:tc>
                  <a:txBody>
                    <a:bodyPr/>
                    <a:lstStyle/>
                    <a:p>
                      <a:pPr algn="ctr"/>
                      <a:r>
                        <a:rPr lang="en-US" sz="1600" dirty="0"/>
                        <a:t>0</a:t>
                      </a:r>
                    </a:p>
                  </a:txBody>
                  <a:tcPr marL="92583" marR="92583" marT="46292" marB="46292"/>
                </a:tc>
                <a:extLst>
                  <a:ext uri="{0D108BD9-81ED-4DB2-BD59-A6C34878D82A}">
                    <a16:rowId xmlns:a16="http://schemas.microsoft.com/office/drawing/2014/main" val="2133845300"/>
                  </a:ext>
                </a:extLst>
              </a:tr>
              <a:tr h="548055">
                <a:tc>
                  <a:txBody>
                    <a:bodyPr/>
                    <a:lstStyle/>
                    <a:p>
                      <a:pPr algn="ctr"/>
                      <a:r>
                        <a:rPr lang="en-US" sz="1600" dirty="0"/>
                        <a:t>Functional test cases Updated</a:t>
                      </a:r>
                    </a:p>
                  </a:txBody>
                  <a:tcPr marL="92583" marR="92583" marT="46292" marB="46292"/>
                </a:tc>
                <a:tc>
                  <a:txBody>
                    <a:bodyPr/>
                    <a:lstStyle/>
                    <a:p>
                      <a:pPr algn="ctr"/>
                      <a:r>
                        <a:rPr lang="en-US" sz="1600" dirty="0"/>
                        <a:t>0</a:t>
                      </a:r>
                    </a:p>
                  </a:txBody>
                  <a:tcPr marL="92583" marR="92583" marT="46292" marB="46292"/>
                </a:tc>
                <a:extLst>
                  <a:ext uri="{0D108BD9-81ED-4DB2-BD59-A6C34878D82A}">
                    <a16:rowId xmlns:a16="http://schemas.microsoft.com/office/drawing/2014/main" val="1343767565"/>
                  </a:ext>
                </a:extLst>
              </a:tr>
              <a:tr h="548055">
                <a:tc>
                  <a:txBody>
                    <a:bodyPr/>
                    <a:lstStyle/>
                    <a:p>
                      <a:pPr algn="ctr"/>
                      <a:r>
                        <a:rPr lang="en-US" sz="1600" dirty="0"/>
                        <a:t>Functional test cases Tested</a:t>
                      </a:r>
                    </a:p>
                  </a:txBody>
                  <a:tcPr marL="92583" marR="92583" marT="46292" marB="46292"/>
                </a:tc>
                <a:tc>
                  <a:txBody>
                    <a:bodyPr/>
                    <a:lstStyle/>
                    <a:p>
                      <a:pPr algn="ctr"/>
                      <a:r>
                        <a:rPr lang="en-US" sz="1600" dirty="0"/>
                        <a:t>16</a:t>
                      </a:r>
                    </a:p>
                  </a:txBody>
                  <a:tcPr marL="92583" marR="92583" marT="46292" marB="46292"/>
                </a:tc>
                <a:extLst>
                  <a:ext uri="{0D108BD9-81ED-4DB2-BD59-A6C34878D82A}">
                    <a16:rowId xmlns:a16="http://schemas.microsoft.com/office/drawing/2014/main" val="3258011138"/>
                  </a:ext>
                </a:extLst>
              </a:tr>
              <a:tr h="548055">
                <a:tc>
                  <a:txBody>
                    <a:bodyPr/>
                    <a:lstStyle/>
                    <a:p>
                      <a:pPr algn="ctr"/>
                      <a:r>
                        <a:rPr lang="en-US" sz="1600" dirty="0"/>
                        <a:t>Functional test cases Retested</a:t>
                      </a:r>
                    </a:p>
                  </a:txBody>
                  <a:tcPr marL="92583" marR="92583" marT="46292" marB="46292"/>
                </a:tc>
                <a:tc>
                  <a:txBody>
                    <a:bodyPr/>
                    <a:lstStyle/>
                    <a:p>
                      <a:pPr algn="ctr"/>
                      <a:r>
                        <a:rPr lang="en-US" sz="1600" dirty="0"/>
                        <a:t>0</a:t>
                      </a:r>
                    </a:p>
                  </a:txBody>
                  <a:tcPr marL="92583" marR="92583" marT="46292" marB="46292"/>
                </a:tc>
                <a:extLst>
                  <a:ext uri="{0D108BD9-81ED-4DB2-BD59-A6C34878D82A}">
                    <a16:rowId xmlns:a16="http://schemas.microsoft.com/office/drawing/2014/main" val="3639595216"/>
                  </a:ext>
                </a:extLst>
              </a:tr>
              <a:tr h="548055">
                <a:tc>
                  <a:txBody>
                    <a:bodyPr/>
                    <a:lstStyle/>
                    <a:p>
                      <a:pPr algn="ctr"/>
                      <a:r>
                        <a:rPr lang="en-US" sz="1600" dirty="0"/>
                        <a:t>Regression Candidates Marked</a:t>
                      </a:r>
                    </a:p>
                  </a:txBody>
                  <a:tcPr marL="92583" marR="92583" marT="46292" marB="46292"/>
                </a:tc>
                <a:tc>
                  <a:txBody>
                    <a:bodyPr/>
                    <a:lstStyle/>
                    <a:p>
                      <a:pPr algn="ctr"/>
                      <a:r>
                        <a:rPr lang="en-US" sz="1600" dirty="0"/>
                        <a:t>0</a:t>
                      </a:r>
                    </a:p>
                  </a:txBody>
                  <a:tcPr marL="92583" marR="92583" marT="46292" marB="46292"/>
                </a:tc>
                <a:extLst>
                  <a:ext uri="{0D108BD9-81ED-4DB2-BD59-A6C34878D82A}">
                    <a16:rowId xmlns:a16="http://schemas.microsoft.com/office/drawing/2014/main" val="3309283184"/>
                  </a:ext>
                </a:extLst>
              </a:tr>
            </a:tbl>
          </a:graphicData>
        </a:graphic>
      </p:graphicFrame>
      <p:sp>
        <p:nvSpPr>
          <p:cNvPr id="10" name="Rectangle: Rounded Corners 9">
            <a:extLst>
              <a:ext uri="{FF2B5EF4-FFF2-40B4-BE49-F238E27FC236}">
                <a16:creationId xmlns:a16="http://schemas.microsoft.com/office/drawing/2014/main" id="{4808BC8C-4FF1-424A-B878-DB460634C506}"/>
              </a:ext>
            </a:extLst>
          </p:cNvPr>
          <p:cNvSpPr/>
          <p:nvPr/>
        </p:nvSpPr>
        <p:spPr>
          <a:xfrm>
            <a:off x="597932" y="4333359"/>
            <a:ext cx="9711571" cy="1832372"/>
          </a:xfrm>
          <a:prstGeom prst="roundRect">
            <a:avLst/>
          </a:prstGeom>
          <a:solidFill>
            <a:schemeClr val="tx1">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Features Covered</a:t>
            </a:r>
          </a:p>
          <a:p>
            <a:pPr marL="289322" indent="-289322">
              <a:buFont typeface="Wingdings" panose="05000000000000000000" pitchFamily="2" charset="2"/>
              <a:buChar char="v"/>
            </a:pPr>
            <a:r>
              <a:rPr lang="en-US" dirty="0">
                <a:solidFill>
                  <a:schemeClr val="tx1"/>
                </a:solidFill>
              </a:rPr>
              <a:t>Bundle: Hyperlink For Landlord/Community </a:t>
            </a:r>
            <a:endParaRPr lang="en-US" sz="1418" dirty="0">
              <a:solidFill>
                <a:schemeClr val="tx1"/>
              </a:solidFill>
            </a:endParaRPr>
          </a:p>
          <a:p>
            <a:pPr marL="289322" indent="-289322">
              <a:buFont typeface="Wingdings" panose="05000000000000000000" pitchFamily="2" charset="2"/>
              <a:buChar char="v"/>
            </a:pPr>
            <a:r>
              <a:rPr lang="en-US" dirty="0">
                <a:solidFill>
                  <a:schemeClr val="tx1"/>
                </a:solidFill>
              </a:rPr>
              <a:t>Auto 2.0: </a:t>
            </a:r>
            <a:r>
              <a:rPr lang="en-US" sz="1418" dirty="0">
                <a:solidFill>
                  <a:schemeClr val="tx1"/>
                </a:solidFill>
              </a:rPr>
              <a:t>Save Quote functionality for Pre- quote and Post Quote, Yes and No Radio Changed to Web button in Incident page. </a:t>
            </a:r>
          </a:p>
        </p:txBody>
      </p:sp>
      <p:sp>
        <p:nvSpPr>
          <p:cNvPr id="2" name="TextBox 1">
            <a:extLst>
              <a:ext uri="{FF2B5EF4-FFF2-40B4-BE49-F238E27FC236}">
                <a16:creationId xmlns:a16="http://schemas.microsoft.com/office/drawing/2014/main" id="{4DB77856-88A0-4CFD-9B9C-DBD9E58F9BC6}"/>
              </a:ext>
            </a:extLst>
          </p:cNvPr>
          <p:cNvSpPr txBox="1"/>
          <p:nvPr/>
        </p:nvSpPr>
        <p:spPr>
          <a:xfrm>
            <a:off x="11291346" y="120967"/>
            <a:ext cx="654410" cy="373949"/>
          </a:xfrm>
          <a:prstGeom prst="rect">
            <a:avLst/>
          </a:prstGeom>
          <a:noFill/>
        </p:spPr>
        <p:txBody>
          <a:bodyPr wrap="none" rtlCol="0">
            <a:spAutoFit/>
          </a:bodyPr>
          <a:lstStyle>
            <a:defPPr>
              <a:defRPr lang="en-US"/>
            </a:defPPr>
            <a:lvl1pPr>
              <a:defRPr b="1">
                <a:solidFill>
                  <a:schemeClr val="bg1"/>
                </a:solidFill>
              </a:defRPr>
            </a:lvl1pPr>
          </a:lstStyle>
          <a:p>
            <a:r>
              <a:rPr lang="en-US" dirty="0"/>
              <a:t>SSP</a:t>
            </a:r>
          </a:p>
        </p:txBody>
      </p:sp>
    </p:spTree>
    <p:extLst>
      <p:ext uri="{BB962C8B-B14F-4D97-AF65-F5344CB8AC3E}">
        <p14:creationId xmlns:p14="http://schemas.microsoft.com/office/powerpoint/2010/main" val="42852475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169C07A7-4D7A-465A-B5C8-D25210627646}"/>
              </a:ext>
            </a:extLst>
          </p:cNvPr>
          <p:cNvSpPr>
            <a:spLocks noGrp="1"/>
          </p:cNvSpPr>
          <p:nvPr>
            <p:ph type="ftr" sz="quarter" idx="11"/>
          </p:nvPr>
        </p:nvSpPr>
        <p:spPr/>
        <p:txBody>
          <a:bodyPr/>
          <a:lstStyle/>
          <a:p>
            <a:r>
              <a:rPr lang="en-US"/>
              <a:t>Information Technology</a:t>
            </a:r>
          </a:p>
        </p:txBody>
      </p:sp>
      <p:sp>
        <p:nvSpPr>
          <p:cNvPr id="5" name="Slide Number Placeholder 4">
            <a:extLst>
              <a:ext uri="{FF2B5EF4-FFF2-40B4-BE49-F238E27FC236}">
                <a16:creationId xmlns:a16="http://schemas.microsoft.com/office/drawing/2014/main" id="{2999FD94-147F-4C01-A0E9-EF757F858CC1}"/>
              </a:ext>
            </a:extLst>
          </p:cNvPr>
          <p:cNvSpPr>
            <a:spLocks noGrp="1"/>
          </p:cNvSpPr>
          <p:nvPr>
            <p:ph type="sldNum" sz="quarter" idx="12"/>
          </p:nvPr>
        </p:nvSpPr>
        <p:spPr/>
        <p:txBody>
          <a:bodyPr/>
          <a:lstStyle/>
          <a:p>
            <a:fld id="{5A966AA9-9FBE-1C4A-9081-5504C5424978}" type="slidenum">
              <a:rPr lang="en-US" smtClean="0"/>
              <a:t>21</a:t>
            </a:fld>
            <a:endParaRPr lang="en-US"/>
          </a:p>
        </p:txBody>
      </p:sp>
      <p:sp>
        <p:nvSpPr>
          <p:cNvPr id="6" name="Rectangle: Top Corners Rounded 5">
            <a:extLst>
              <a:ext uri="{FF2B5EF4-FFF2-40B4-BE49-F238E27FC236}">
                <a16:creationId xmlns:a16="http://schemas.microsoft.com/office/drawing/2014/main" id="{3B304B61-284C-4AF8-A3AB-782BD88C20B3}"/>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endParaRPr lang="en-US" sz="2200" b="1" dirty="0"/>
          </a:p>
        </p:txBody>
      </p:sp>
      <p:sp>
        <p:nvSpPr>
          <p:cNvPr id="8" name="TextBox 7">
            <a:extLst>
              <a:ext uri="{FF2B5EF4-FFF2-40B4-BE49-F238E27FC236}">
                <a16:creationId xmlns:a16="http://schemas.microsoft.com/office/drawing/2014/main" id="{549325BC-F8CE-4B1A-B471-393FB31DA73E}"/>
              </a:ext>
            </a:extLst>
          </p:cNvPr>
          <p:cNvSpPr txBox="1"/>
          <p:nvPr/>
        </p:nvSpPr>
        <p:spPr>
          <a:xfrm>
            <a:off x="4200524" y="140905"/>
            <a:ext cx="4687445" cy="373949"/>
          </a:xfrm>
          <a:prstGeom prst="rect">
            <a:avLst/>
          </a:prstGeom>
          <a:noFill/>
        </p:spPr>
        <p:txBody>
          <a:bodyPr wrap="square" rtlCol="0">
            <a:spAutoFit/>
          </a:bodyPr>
          <a:lstStyle/>
          <a:p>
            <a:r>
              <a:rPr lang="en-US" b="1" dirty="0">
                <a:solidFill>
                  <a:schemeClr val="bg1"/>
                </a:solidFill>
              </a:rPr>
              <a:t>SSP Auto Functional Testing trend </a:t>
            </a:r>
            <a:endParaRPr lang="en-US" b="1" dirty="0">
              <a:ln w="0"/>
              <a:solidFill>
                <a:schemeClr val="bg1"/>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00000000-0008-0000-0000-000006000000}"/>
              </a:ext>
            </a:extLst>
          </p:cNvPr>
          <p:cNvSpPr/>
          <p:nvPr/>
        </p:nvSpPr>
        <p:spPr>
          <a:xfrm>
            <a:off x="8189904" y="569341"/>
            <a:ext cx="3988124" cy="5729478"/>
          </a:xfrm>
          <a:prstGeom prst="rect">
            <a:avLst/>
          </a:prstGeom>
          <a:ln/>
        </p:spPr>
        <p:style>
          <a:lnRef idx="2">
            <a:schemeClr val="dk1"/>
          </a:lnRef>
          <a:fillRef idx="1">
            <a:schemeClr val="lt1"/>
          </a:fillRef>
          <a:effectRef idx="0">
            <a:schemeClr val="dk1"/>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endParaRPr lang="en-US" sz="1418" dirty="0">
              <a:solidFill>
                <a:schemeClr val="tx1"/>
              </a:solidFill>
            </a:endParaRPr>
          </a:p>
          <a:p>
            <a:endParaRPr lang="en-US" sz="1418" dirty="0">
              <a:solidFill>
                <a:schemeClr val="tx1"/>
              </a:solidFill>
            </a:endParaRPr>
          </a:p>
          <a:p>
            <a:endParaRPr lang="en-US" sz="1418" dirty="0">
              <a:solidFill>
                <a:schemeClr val="tx1"/>
              </a:solidFill>
            </a:endParaRPr>
          </a:p>
          <a:p>
            <a:r>
              <a:rPr lang="en-US" sz="1620" dirty="0">
                <a:solidFill>
                  <a:schemeClr val="tx1"/>
                </a:solidFill>
                <a:latin typeface="Calibri" panose="020F0502020204030204" pitchFamily="34" charset="0"/>
                <a:cs typeface="Calibri" panose="020F0502020204030204" pitchFamily="34" charset="0"/>
              </a:rPr>
              <a:t>Functional testing in SCAI Project follows agile methodology and agile software cycle. </a:t>
            </a:r>
            <a:br>
              <a:rPr lang="en-US" sz="1620" dirty="0">
                <a:solidFill>
                  <a:schemeClr val="tx1"/>
                </a:solidFill>
                <a:latin typeface="Calibri" panose="020F0502020204030204" pitchFamily="34" charset="0"/>
                <a:cs typeface="Calibri" panose="020F0502020204030204" pitchFamily="34" charset="0"/>
              </a:rPr>
            </a:br>
            <a:r>
              <a:rPr lang="en-US" sz="1620" dirty="0">
                <a:solidFill>
                  <a:schemeClr val="tx1"/>
                </a:solidFill>
                <a:latin typeface="Calibri" panose="020F0502020204030204" pitchFamily="34" charset="0"/>
                <a:cs typeface="Calibri" panose="020F0502020204030204" pitchFamily="34" charset="0"/>
              </a:rPr>
              <a:t/>
            </a:r>
            <a:br>
              <a:rPr lang="en-US" sz="1620" dirty="0">
                <a:solidFill>
                  <a:schemeClr val="tx1"/>
                </a:solidFill>
                <a:latin typeface="Calibri" panose="020F0502020204030204" pitchFamily="34" charset="0"/>
                <a:cs typeface="Calibri" panose="020F0502020204030204" pitchFamily="34" charset="0"/>
              </a:rPr>
            </a:br>
            <a:r>
              <a:rPr lang="en-US" sz="1620" dirty="0">
                <a:solidFill>
                  <a:schemeClr val="tx1"/>
                </a:solidFill>
                <a:latin typeface="Calibri" panose="020F0502020204030204" pitchFamily="34" charset="0"/>
                <a:cs typeface="Calibri" panose="020F0502020204030204" pitchFamily="34" charset="0"/>
              </a:rPr>
              <a:t>SCAI Core test team currently supports functional testing for 5 SSP scrum teams.</a:t>
            </a:r>
            <a:br>
              <a:rPr lang="en-US" sz="1620" dirty="0">
                <a:solidFill>
                  <a:schemeClr val="tx1"/>
                </a:solidFill>
                <a:latin typeface="Calibri" panose="020F0502020204030204" pitchFamily="34" charset="0"/>
                <a:cs typeface="Calibri" panose="020F0502020204030204" pitchFamily="34" charset="0"/>
              </a:rPr>
            </a:br>
            <a:endParaRPr lang="en-US" sz="1620" dirty="0">
              <a:solidFill>
                <a:schemeClr val="tx1"/>
              </a:solidFill>
              <a:latin typeface="Calibri" panose="020F0502020204030204" pitchFamily="34" charset="0"/>
              <a:cs typeface="Calibri" panose="020F0502020204030204" pitchFamily="34" charset="0"/>
            </a:endParaRPr>
          </a:p>
          <a:p>
            <a:r>
              <a:rPr lang="en-US" sz="1620" dirty="0">
                <a:solidFill>
                  <a:schemeClr val="tx1"/>
                </a:solidFill>
                <a:latin typeface="Calibri" panose="020F0502020204030204" pitchFamily="34" charset="0"/>
                <a:cs typeface="Calibri" panose="020F0502020204030204" pitchFamily="34" charset="0"/>
              </a:rPr>
              <a:t>Below are the key tasks which are strictly followed by all functional testers-</a:t>
            </a:r>
          </a:p>
          <a:p>
            <a:endParaRPr lang="en-US" sz="1620" dirty="0">
              <a:solidFill>
                <a:schemeClr val="tx1"/>
              </a:solidFill>
              <a:latin typeface="Calibri" panose="020F0502020204030204" pitchFamily="34" charset="0"/>
              <a:cs typeface="Calibri" panose="020F0502020204030204" pitchFamily="34" charset="0"/>
            </a:endParaRP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Attend daily stand-up meetings</a:t>
            </a: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Help define "done"</a:t>
            </a: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User story Scope and estimate</a:t>
            </a: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Access testability</a:t>
            </a: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Design and execute functional test cases</a:t>
            </a: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Verify fixes</a:t>
            </a: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Mark functional regression candidates</a:t>
            </a: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Automate</a:t>
            </a: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Collaborate with teams</a:t>
            </a: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Embrace change</a:t>
            </a: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Learn and improve based on previous sprint experiences</a:t>
            </a:r>
            <a:r>
              <a:rPr lang="en-US" sz="1215" dirty="0">
                <a:solidFill>
                  <a:schemeClr val="tx1"/>
                </a:solidFill>
                <a:latin typeface="Calibri" panose="020F0502020204030204" pitchFamily="34" charset="0"/>
                <a:cs typeface="Calibri" panose="020F0502020204030204" pitchFamily="34" charset="0"/>
              </a:rPr>
              <a:t/>
            </a:r>
            <a:br>
              <a:rPr lang="en-US" sz="1215" dirty="0">
                <a:solidFill>
                  <a:schemeClr val="tx1"/>
                </a:solidFill>
                <a:latin typeface="Calibri" panose="020F0502020204030204" pitchFamily="34" charset="0"/>
                <a:cs typeface="Calibri" panose="020F0502020204030204" pitchFamily="34" charset="0"/>
              </a:rPr>
            </a:br>
            <a:r>
              <a:rPr lang="en-US" sz="1114" dirty="0">
                <a:solidFill>
                  <a:schemeClr val="tx1"/>
                </a:solidFill>
              </a:rPr>
              <a:t/>
            </a:r>
            <a:br>
              <a:rPr lang="en-US" sz="1114" dirty="0">
                <a:solidFill>
                  <a:schemeClr val="tx1"/>
                </a:solidFill>
              </a:rPr>
            </a:br>
            <a:r>
              <a:rPr lang="en-US" sz="1114" dirty="0">
                <a:solidFill>
                  <a:schemeClr val="tx1"/>
                </a:solidFill>
              </a:rPr>
              <a:t> </a:t>
            </a:r>
            <a:br>
              <a:rPr lang="en-US" sz="1114" dirty="0">
                <a:solidFill>
                  <a:schemeClr val="tx1"/>
                </a:solidFill>
              </a:rPr>
            </a:br>
            <a:r>
              <a:rPr lang="en-US" sz="1114" dirty="0">
                <a:solidFill>
                  <a:schemeClr val="tx1"/>
                </a:solidFill>
              </a:rPr>
              <a:t/>
            </a:r>
            <a:br>
              <a:rPr lang="en-US" sz="1114" dirty="0">
                <a:solidFill>
                  <a:schemeClr val="tx1"/>
                </a:solidFill>
              </a:rPr>
            </a:br>
            <a:r>
              <a:rPr lang="en-US" sz="1114" dirty="0">
                <a:solidFill>
                  <a:schemeClr val="tx1"/>
                </a:solidFill>
              </a:rPr>
              <a:t> </a:t>
            </a:r>
          </a:p>
        </p:txBody>
      </p:sp>
      <p:sp>
        <p:nvSpPr>
          <p:cNvPr id="15" name="TextBox 14">
            <a:extLst>
              <a:ext uri="{FF2B5EF4-FFF2-40B4-BE49-F238E27FC236}">
                <a16:creationId xmlns:a16="http://schemas.microsoft.com/office/drawing/2014/main" id="{282CAFFB-E28A-4C5E-86A2-4AA69684D6C1}"/>
              </a:ext>
            </a:extLst>
          </p:cNvPr>
          <p:cNvSpPr txBox="1"/>
          <p:nvPr/>
        </p:nvSpPr>
        <p:spPr>
          <a:xfrm>
            <a:off x="11291346" y="120967"/>
            <a:ext cx="654410" cy="373949"/>
          </a:xfrm>
          <a:prstGeom prst="rect">
            <a:avLst/>
          </a:prstGeom>
          <a:noFill/>
        </p:spPr>
        <p:txBody>
          <a:bodyPr wrap="none" rtlCol="0">
            <a:spAutoFit/>
          </a:bodyPr>
          <a:lstStyle>
            <a:defPPr>
              <a:defRPr lang="en-US"/>
            </a:defPPr>
            <a:lvl1pPr>
              <a:defRPr b="1">
                <a:solidFill>
                  <a:schemeClr val="bg1"/>
                </a:solidFill>
              </a:defRPr>
            </a:lvl1pPr>
          </a:lstStyle>
          <a:p>
            <a:r>
              <a:rPr lang="en-US" dirty="0"/>
              <a:t>SSP</a:t>
            </a:r>
          </a:p>
        </p:txBody>
      </p:sp>
      <p:graphicFrame>
        <p:nvGraphicFramePr>
          <p:cNvPr id="9" name="Chart 8">
            <a:extLst>
              <a:ext uri="{FF2B5EF4-FFF2-40B4-BE49-F238E27FC236}">
                <a16:creationId xmlns:a16="http://schemas.microsoft.com/office/drawing/2014/main" id="{108863DB-4D4B-48A8-AB67-DB9745FA1F19}"/>
              </a:ext>
            </a:extLst>
          </p:cNvPr>
          <p:cNvGraphicFramePr>
            <a:graphicFrameLocks/>
          </p:cNvGraphicFramePr>
          <p:nvPr>
            <p:extLst/>
          </p:nvPr>
        </p:nvGraphicFramePr>
        <p:xfrm>
          <a:off x="716772" y="914072"/>
          <a:ext cx="7227447" cy="42707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010070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79813A47-BA5D-4956-BFFB-C7BCDC28852C}"/>
              </a:ext>
            </a:extLst>
          </p:cNvPr>
          <p:cNvSpPr>
            <a:spLocks noGrp="1"/>
          </p:cNvSpPr>
          <p:nvPr>
            <p:ph type="ftr" sz="quarter" idx="11"/>
          </p:nvPr>
        </p:nvSpPr>
        <p:spPr/>
        <p:txBody>
          <a:bodyPr/>
          <a:lstStyle/>
          <a:p>
            <a:r>
              <a:rPr lang="en-US"/>
              <a:t>Information Technology</a:t>
            </a:r>
          </a:p>
        </p:txBody>
      </p:sp>
      <p:sp>
        <p:nvSpPr>
          <p:cNvPr id="5" name="Slide Number Placeholder 4">
            <a:extLst>
              <a:ext uri="{FF2B5EF4-FFF2-40B4-BE49-F238E27FC236}">
                <a16:creationId xmlns:a16="http://schemas.microsoft.com/office/drawing/2014/main" id="{B412082D-C557-4149-8CF5-864A445E0EAE}"/>
              </a:ext>
            </a:extLst>
          </p:cNvPr>
          <p:cNvSpPr>
            <a:spLocks noGrp="1"/>
          </p:cNvSpPr>
          <p:nvPr>
            <p:ph type="sldNum" sz="quarter" idx="12"/>
          </p:nvPr>
        </p:nvSpPr>
        <p:spPr/>
        <p:txBody>
          <a:bodyPr/>
          <a:lstStyle/>
          <a:p>
            <a:fld id="{5A966AA9-9FBE-1C4A-9081-5504C5424978}" type="slidenum">
              <a:rPr lang="en-US" smtClean="0"/>
              <a:t>22</a:t>
            </a:fld>
            <a:endParaRPr lang="en-US"/>
          </a:p>
        </p:txBody>
      </p:sp>
      <p:sp>
        <p:nvSpPr>
          <p:cNvPr id="6" name="Rectangle: Top Corners Rounded 5">
            <a:extLst>
              <a:ext uri="{FF2B5EF4-FFF2-40B4-BE49-F238E27FC236}">
                <a16:creationId xmlns:a16="http://schemas.microsoft.com/office/drawing/2014/main" id="{219AE091-CB29-40CC-AECA-1D7BA8F78C37}"/>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endParaRPr lang="en-US" sz="2200" b="1" dirty="0"/>
          </a:p>
        </p:txBody>
      </p:sp>
      <p:sp>
        <p:nvSpPr>
          <p:cNvPr id="8" name="TextBox 7">
            <a:extLst>
              <a:ext uri="{FF2B5EF4-FFF2-40B4-BE49-F238E27FC236}">
                <a16:creationId xmlns:a16="http://schemas.microsoft.com/office/drawing/2014/main" id="{8FD381A4-5509-4473-A62F-29149E11A1CA}"/>
              </a:ext>
            </a:extLst>
          </p:cNvPr>
          <p:cNvSpPr txBox="1"/>
          <p:nvPr/>
        </p:nvSpPr>
        <p:spPr>
          <a:xfrm>
            <a:off x="4200525" y="140905"/>
            <a:ext cx="3714361" cy="373949"/>
          </a:xfrm>
          <a:prstGeom prst="rect">
            <a:avLst/>
          </a:prstGeom>
          <a:noFill/>
        </p:spPr>
        <p:txBody>
          <a:bodyPr wrap="none" rtlCol="0">
            <a:spAutoFit/>
          </a:bodyPr>
          <a:lstStyle/>
          <a:p>
            <a:r>
              <a:rPr lang="en-US" b="1" dirty="0">
                <a:solidFill>
                  <a:schemeClr val="bg1"/>
                </a:solidFill>
              </a:rPr>
              <a:t>Regression Testing Key Metrics</a:t>
            </a:r>
            <a:endParaRPr lang="en-US" b="1" dirty="0">
              <a:ln w="0"/>
              <a:solidFill>
                <a:schemeClr val="bg1"/>
              </a:solidFill>
              <a:effectLst>
                <a:outerShdw blurRad="38100" dist="19050" dir="2700000" algn="tl" rotWithShape="0">
                  <a:schemeClr val="dk1">
                    <a:alpha val="40000"/>
                  </a:schemeClr>
                </a:outerShdw>
              </a:effectLst>
            </a:endParaRPr>
          </a:p>
        </p:txBody>
      </p:sp>
      <p:sp>
        <p:nvSpPr>
          <p:cNvPr id="11" name="TextBox 10">
            <a:extLst>
              <a:ext uri="{FF2B5EF4-FFF2-40B4-BE49-F238E27FC236}">
                <a16:creationId xmlns:a16="http://schemas.microsoft.com/office/drawing/2014/main" id="{767C5EB2-3090-4328-A30F-BC0770BCA731}"/>
              </a:ext>
            </a:extLst>
          </p:cNvPr>
          <p:cNvSpPr txBox="1"/>
          <p:nvPr/>
        </p:nvSpPr>
        <p:spPr>
          <a:xfrm>
            <a:off x="797638" y="5903398"/>
            <a:ext cx="5342811" cy="373949"/>
          </a:xfrm>
          <a:prstGeom prst="rect">
            <a:avLst/>
          </a:prstGeom>
          <a:noFill/>
        </p:spPr>
        <p:txBody>
          <a:bodyPr wrap="square" rtlCol="0">
            <a:spAutoFit/>
          </a:bodyPr>
          <a:lstStyle/>
          <a:p>
            <a:r>
              <a:rPr lang="en-US" u="sng" dirty="0">
                <a:latin typeface="Calibri" panose="020F0502020204030204" pitchFamily="34" charset="0"/>
                <a:cs typeface="Calibri" panose="020F0502020204030204" pitchFamily="34" charset="0"/>
              </a:rPr>
              <a:t>Note</a:t>
            </a:r>
            <a:r>
              <a:rPr lang="en-US" dirty="0">
                <a:latin typeface="Calibri" panose="020F0502020204030204" pitchFamily="34" charset="0"/>
                <a:cs typeface="Calibri" panose="020F0502020204030204" pitchFamily="34" charset="0"/>
              </a:rPr>
              <a:t>: Renters is still under development</a:t>
            </a:r>
          </a:p>
        </p:txBody>
      </p:sp>
      <p:sp>
        <p:nvSpPr>
          <p:cNvPr id="16" name="TextBox 15">
            <a:extLst>
              <a:ext uri="{FF2B5EF4-FFF2-40B4-BE49-F238E27FC236}">
                <a16:creationId xmlns:a16="http://schemas.microsoft.com/office/drawing/2014/main" id="{A79FE894-057B-45B5-A35B-6ABE9064C426}"/>
              </a:ext>
            </a:extLst>
          </p:cNvPr>
          <p:cNvSpPr txBox="1"/>
          <p:nvPr/>
        </p:nvSpPr>
        <p:spPr>
          <a:xfrm>
            <a:off x="11291346" y="120967"/>
            <a:ext cx="654410" cy="373949"/>
          </a:xfrm>
          <a:prstGeom prst="rect">
            <a:avLst/>
          </a:prstGeom>
          <a:noFill/>
        </p:spPr>
        <p:txBody>
          <a:bodyPr wrap="none" rtlCol="0">
            <a:spAutoFit/>
          </a:bodyPr>
          <a:lstStyle>
            <a:defPPr>
              <a:defRPr lang="en-US"/>
            </a:defPPr>
            <a:lvl1pPr>
              <a:defRPr b="1">
                <a:solidFill>
                  <a:schemeClr val="bg1"/>
                </a:solidFill>
              </a:defRPr>
            </a:lvl1pPr>
          </a:lstStyle>
          <a:p>
            <a:r>
              <a:rPr lang="en-US" dirty="0"/>
              <a:t>SSP</a:t>
            </a:r>
          </a:p>
        </p:txBody>
      </p:sp>
      <p:sp>
        <p:nvSpPr>
          <p:cNvPr id="17" name="Rectangle: Rounded Corners 16">
            <a:extLst>
              <a:ext uri="{FF2B5EF4-FFF2-40B4-BE49-F238E27FC236}">
                <a16:creationId xmlns:a16="http://schemas.microsoft.com/office/drawing/2014/main" id="{8695B78F-52AF-47B3-898A-CD99E141DD98}"/>
              </a:ext>
            </a:extLst>
          </p:cNvPr>
          <p:cNvSpPr/>
          <p:nvPr/>
        </p:nvSpPr>
        <p:spPr>
          <a:xfrm>
            <a:off x="657041" y="4035016"/>
            <a:ext cx="10558878" cy="2359126"/>
          </a:xfrm>
          <a:prstGeom prst="roundRect">
            <a:avLst/>
          </a:prstGeom>
          <a:solidFill>
            <a:schemeClr val="tx1">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Mini Regression Failures reason across SSP- Auto</a:t>
            </a:r>
          </a:p>
          <a:p>
            <a:pPr marL="752237" lvl="1"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UT1 </a:t>
            </a:r>
            <a:r>
              <a:rPr lang="en-US" dirty="0" err="1">
                <a:solidFill>
                  <a:schemeClr val="tx1"/>
                </a:solidFill>
                <a:latin typeface="Calibri" panose="020F0502020204030204" pitchFamily="34" charset="0"/>
                <a:cs typeface="Calibri" panose="020F0502020204030204" pitchFamily="34" charset="0"/>
              </a:rPr>
              <a:t>Env</a:t>
            </a:r>
            <a:r>
              <a:rPr lang="en-US" dirty="0">
                <a:solidFill>
                  <a:schemeClr val="tx1"/>
                </a:solidFill>
                <a:latin typeface="Calibri" panose="020F0502020204030204" pitchFamily="34" charset="0"/>
                <a:cs typeface="Calibri" panose="020F0502020204030204" pitchFamily="34" charset="0"/>
              </a:rPr>
              <a:t> Down</a:t>
            </a:r>
          </a:p>
          <a:p>
            <a:pPr marL="752237" lvl="1"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LT1 Prefill and Premium difference functionality not available.</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Full Regression Failures reason across SSP- Auto</a:t>
            </a:r>
          </a:p>
          <a:p>
            <a:pPr marL="752237" lvl="1"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LT1 Prefill and Premium difference functionality not available.</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Full Regression Failures reason across SAPI-UPM</a:t>
            </a:r>
          </a:p>
          <a:p>
            <a:pPr marL="752237" lvl="1"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Observations sent to UPM analyst</a:t>
            </a:r>
          </a:p>
          <a:p>
            <a:pPr marL="752237" lvl="1" indent="-289322">
              <a:buFont typeface="Wingdings" panose="05000000000000000000" pitchFamily="2" charset="2"/>
              <a:buChar char="v"/>
            </a:pPr>
            <a:endParaRPr lang="en-US" dirty="0">
              <a:solidFill>
                <a:schemeClr val="tx1"/>
              </a:solidFill>
              <a:latin typeface="Calibri" panose="020F0502020204030204" pitchFamily="34" charset="0"/>
              <a:cs typeface="Calibri" panose="020F0502020204030204" pitchFamily="34" charset="0"/>
            </a:endParaRPr>
          </a:p>
          <a:p>
            <a:pPr marL="752237" lvl="1" indent="-289322">
              <a:buFont typeface="Wingdings" panose="05000000000000000000" pitchFamily="2" charset="2"/>
              <a:buChar char="v"/>
            </a:pPr>
            <a:endParaRPr lang="en-US" dirty="0">
              <a:solidFill>
                <a:schemeClr val="tx1"/>
              </a:solidFill>
              <a:latin typeface="Calibri" panose="020F0502020204030204" pitchFamily="34" charset="0"/>
              <a:cs typeface="Calibri" panose="020F0502020204030204" pitchFamily="34" charset="0"/>
            </a:endParaRPr>
          </a:p>
        </p:txBody>
      </p:sp>
      <p:graphicFrame>
        <p:nvGraphicFramePr>
          <p:cNvPr id="10" name="Table 9">
            <a:extLst>
              <a:ext uri="{FF2B5EF4-FFF2-40B4-BE49-F238E27FC236}">
                <a16:creationId xmlns:a16="http://schemas.microsoft.com/office/drawing/2014/main" id="{4F60BA69-C0B3-4465-A26A-0EAB2B70156C}"/>
              </a:ext>
            </a:extLst>
          </p:cNvPr>
          <p:cNvGraphicFramePr>
            <a:graphicFrameLocks noGrp="1"/>
          </p:cNvGraphicFramePr>
          <p:nvPr>
            <p:extLst/>
          </p:nvPr>
        </p:nvGraphicFramePr>
        <p:xfrm>
          <a:off x="1226974" y="836905"/>
          <a:ext cx="9644061" cy="2317075"/>
        </p:xfrm>
        <a:graphic>
          <a:graphicData uri="http://schemas.openxmlformats.org/drawingml/2006/table">
            <a:tbl>
              <a:tblPr/>
              <a:tblGrid>
                <a:gridCol w="852876">
                  <a:extLst>
                    <a:ext uri="{9D8B030D-6E8A-4147-A177-3AD203B41FA5}">
                      <a16:colId xmlns:a16="http://schemas.microsoft.com/office/drawing/2014/main" val="3570819538"/>
                    </a:ext>
                  </a:extLst>
                </a:gridCol>
                <a:gridCol w="1525336">
                  <a:extLst>
                    <a:ext uri="{9D8B030D-6E8A-4147-A177-3AD203B41FA5}">
                      <a16:colId xmlns:a16="http://schemas.microsoft.com/office/drawing/2014/main" val="1088917121"/>
                    </a:ext>
                  </a:extLst>
                </a:gridCol>
                <a:gridCol w="2312607">
                  <a:extLst>
                    <a:ext uri="{9D8B030D-6E8A-4147-A177-3AD203B41FA5}">
                      <a16:colId xmlns:a16="http://schemas.microsoft.com/office/drawing/2014/main" val="3117406148"/>
                    </a:ext>
                  </a:extLst>
                </a:gridCol>
                <a:gridCol w="3378702">
                  <a:extLst>
                    <a:ext uri="{9D8B030D-6E8A-4147-A177-3AD203B41FA5}">
                      <a16:colId xmlns:a16="http://schemas.microsoft.com/office/drawing/2014/main" val="3831964012"/>
                    </a:ext>
                  </a:extLst>
                </a:gridCol>
                <a:gridCol w="787270">
                  <a:extLst>
                    <a:ext uri="{9D8B030D-6E8A-4147-A177-3AD203B41FA5}">
                      <a16:colId xmlns:a16="http://schemas.microsoft.com/office/drawing/2014/main" val="3974606189"/>
                    </a:ext>
                  </a:extLst>
                </a:gridCol>
                <a:gridCol w="787270">
                  <a:extLst>
                    <a:ext uri="{9D8B030D-6E8A-4147-A177-3AD203B41FA5}">
                      <a16:colId xmlns:a16="http://schemas.microsoft.com/office/drawing/2014/main" val="3236472420"/>
                    </a:ext>
                  </a:extLst>
                </a:gridCol>
              </a:tblGrid>
              <a:tr h="463415">
                <a:tc>
                  <a:txBody>
                    <a:bodyPr/>
                    <a:lstStyle/>
                    <a:p>
                      <a:pPr algn="ctr" fontAlgn="b"/>
                      <a:r>
                        <a:rPr lang="en-US" sz="1400" b="1" i="0" u="none" strike="noStrike">
                          <a:solidFill>
                            <a:srgbClr val="FFFFFF"/>
                          </a:solidFill>
                          <a:effectLst/>
                          <a:latin typeface="Calibri" panose="020F0502020204030204" pitchFamily="34" charset="0"/>
                        </a:rPr>
                        <a:t>Module</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b"/>
                      <a:r>
                        <a:rPr lang="en-US" sz="1400" b="1" i="0" u="none" strike="noStrike">
                          <a:solidFill>
                            <a:srgbClr val="FFFFFF"/>
                          </a:solidFill>
                          <a:effectLst/>
                          <a:latin typeface="Calibri" panose="020F0502020204030204" pitchFamily="34" charset="0"/>
                        </a:rPr>
                        <a:t>Regression type</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b"/>
                      <a:r>
                        <a:rPr lang="en-US" sz="1400" b="1" i="0" u="none" strike="noStrike">
                          <a:solidFill>
                            <a:srgbClr val="FFFFFF"/>
                          </a:solidFill>
                          <a:effectLst/>
                          <a:latin typeface="Calibri" panose="020F0502020204030204" pitchFamily="34" charset="0"/>
                        </a:rPr>
                        <a:t>Number of cycles performed</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b"/>
                      <a:r>
                        <a:rPr lang="en-US" sz="1400" b="1" i="0" u="none" strike="noStrike">
                          <a:solidFill>
                            <a:srgbClr val="FFFFFF"/>
                          </a:solidFill>
                          <a:effectLst/>
                          <a:latin typeface="Calibri" panose="020F0502020204030204" pitchFamily="34" charset="0"/>
                        </a:rPr>
                        <a:t>Average test condiions executed per cycle</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b"/>
                      <a:r>
                        <a:rPr lang="en-US" sz="1400" b="1" i="0" u="none" strike="noStrike">
                          <a:solidFill>
                            <a:srgbClr val="FFFFFF"/>
                          </a:solidFill>
                          <a:effectLst/>
                          <a:latin typeface="Calibri" panose="020F0502020204030204" pitchFamily="34" charset="0"/>
                        </a:rPr>
                        <a:t>PASS %</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b"/>
                      <a:r>
                        <a:rPr lang="en-US" sz="1400" b="1" i="0" u="none" strike="noStrike">
                          <a:solidFill>
                            <a:srgbClr val="FFFFFF"/>
                          </a:solidFill>
                          <a:effectLst/>
                          <a:latin typeface="Calibri" panose="020F0502020204030204" pitchFamily="34" charset="0"/>
                        </a:rPr>
                        <a:t>FAIL %</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extLst>
                  <a:ext uri="{0D108BD9-81ED-4DB2-BD59-A6C34878D82A}">
                    <a16:rowId xmlns:a16="http://schemas.microsoft.com/office/drawing/2014/main" val="3881375108"/>
                  </a:ext>
                </a:extLst>
              </a:tr>
              <a:tr h="463415">
                <a:tc>
                  <a:txBody>
                    <a:bodyPr/>
                    <a:lstStyle/>
                    <a:p>
                      <a:pPr algn="ctr" fontAlgn="t"/>
                      <a:r>
                        <a:rPr lang="en-US" sz="1400" b="1" i="0" u="none" strike="noStrike" dirty="0">
                          <a:solidFill>
                            <a:srgbClr val="000000"/>
                          </a:solidFill>
                          <a:effectLst/>
                          <a:latin typeface="Calibri" panose="020F0502020204030204" pitchFamily="34" charset="0"/>
                        </a:rPr>
                        <a:t>SSP - Auto</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dirty="0">
                          <a:solidFill>
                            <a:srgbClr val="000000"/>
                          </a:solidFill>
                          <a:effectLst/>
                          <a:latin typeface="Calibri" panose="020F0502020204030204" pitchFamily="34" charset="0"/>
                        </a:rPr>
                        <a:t>Full Regression</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effectLst/>
                          <a:latin typeface="Calibri" panose="020F0502020204030204" pitchFamily="34" charset="0"/>
                        </a:rPr>
                        <a:t>2</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effectLst/>
                          <a:latin typeface="Calibri" panose="020F0502020204030204" pitchFamily="34" charset="0"/>
                        </a:rPr>
                        <a:t>423</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B050"/>
                          </a:solidFill>
                          <a:effectLst/>
                          <a:latin typeface="Calibri" panose="020F0502020204030204" pitchFamily="34" charset="0"/>
                        </a:rPr>
                        <a:t>86.22%</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FF0000"/>
                          </a:solidFill>
                          <a:effectLst/>
                          <a:latin typeface="Calibri" panose="020F0502020204030204" pitchFamily="34" charset="0"/>
                        </a:rPr>
                        <a:t>13.78%</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31056086"/>
                  </a:ext>
                </a:extLst>
              </a:tr>
              <a:tr h="463415">
                <a:tc>
                  <a:txBody>
                    <a:bodyPr/>
                    <a:lstStyle/>
                    <a:p>
                      <a:pPr algn="ctr" fontAlgn="t"/>
                      <a:r>
                        <a:rPr lang="en-US" sz="1400" b="1" i="0" u="none" strike="noStrike">
                          <a:solidFill>
                            <a:srgbClr val="000000"/>
                          </a:solidFill>
                          <a:effectLst/>
                          <a:latin typeface="Calibri" panose="020F0502020204030204" pitchFamily="34" charset="0"/>
                        </a:rPr>
                        <a:t>SSP - Auto</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dirty="0">
                          <a:solidFill>
                            <a:srgbClr val="000000"/>
                          </a:solidFill>
                          <a:effectLst/>
                          <a:latin typeface="Calibri" panose="020F0502020204030204" pitchFamily="34" charset="0"/>
                        </a:rPr>
                        <a:t>Mini Regression</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dirty="0">
                          <a:solidFill>
                            <a:srgbClr val="000000"/>
                          </a:solidFill>
                          <a:effectLst/>
                          <a:latin typeface="Calibri" panose="020F0502020204030204" pitchFamily="34" charset="0"/>
                        </a:rPr>
                        <a:t>2</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effectLst/>
                          <a:latin typeface="Calibri" panose="020F0502020204030204" pitchFamily="34" charset="0"/>
                        </a:rPr>
                        <a:t>70</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B050"/>
                          </a:solidFill>
                          <a:effectLst/>
                          <a:latin typeface="Calibri" panose="020F0502020204030204" pitchFamily="34" charset="0"/>
                        </a:rPr>
                        <a:t>56.32%</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FF0000"/>
                          </a:solidFill>
                          <a:effectLst/>
                          <a:latin typeface="Calibri" panose="020F0502020204030204" pitchFamily="34" charset="0"/>
                        </a:rPr>
                        <a:t>87.36%</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24303756"/>
                  </a:ext>
                </a:extLst>
              </a:tr>
              <a:tr h="463415">
                <a:tc>
                  <a:txBody>
                    <a:bodyPr/>
                    <a:lstStyle/>
                    <a:p>
                      <a:pPr algn="ctr" fontAlgn="t"/>
                      <a:r>
                        <a:rPr lang="en-US" sz="1400" b="1" i="0" u="none" strike="noStrike">
                          <a:solidFill>
                            <a:srgbClr val="000000"/>
                          </a:solidFill>
                          <a:effectLst/>
                          <a:latin typeface="Calibri" panose="020F0502020204030204" pitchFamily="34" charset="0"/>
                        </a:rPr>
                        <a:t>SSP - Auto</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dirty="0">
                          <a:solidFill>
                            <a:srgbClr val="000000"/>
                          </a:solidFill>
                          <a:effectLst/>
                          <a:latin typeface="Calibri" panose="020F0502020204030204" pitchFamily="34" charset="0"/>
                        </a:rPr>
                        <a:t>Mobile Regression</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dirty="0">
                          <a:solidFill>
                            <a:srgbClr val="000000"/>
                          </a:solidFill>
                          <a:effectLst/>
                          <a:latin typeface="Calibri" panose="020F0502020204030204" pitchFamily="34" charset="0"/>
                        </a:rPr>
                        <a:t>2</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effectLst/>
                          <a:latin typeface="Calibri" panose="020F0502020204030204" pitchFamily="34" charset="0"/>
                        </a:rPr>
                        <a:t>18</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B050"/>
                          </a:solidFill>
                          <a:effectLst/>
                          <a:latin typeface="Calibri" panose="020F0502020204030204" pitchFamily="34" charset="0"/>
                        </a:rPr>
                        <a:t>72.22%</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FF0000"/>
                          </a:solidFill>
                          <a:effectLst/>
                          <a:latin typeface="Calibri" panose="020F0502020204030204" pitchFamily="34" charset="0"/>
                        </a:rPr>
                        <a:t>27.78%</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45937274"/>
                  </a:ext>
                </a:extLst>
              </a:tr>
              <a:tr h="463415">
                <a:tc>
                  <a:txBody>
                    <a:bodyPr/>
                    <a:lstStyle/>
                    <a:p>
                      <a:pPr algn="ctr" fontAlgn="b"/>
                      <a:r>
                        <a:rPr lang="en-US" sz="1400" b="1" i="0" u="none" strike="noStrike">
                          <a:solidFill>
                            <a:srgbClr val="000000"/>
                          </a:solidFill>
                          <a:effectLst/>
                          <a:latin typeface="Calibri" panose="020F0502020204030204" pitchFamily="34" charset="0"/>
                        </a:rPr>
                        <a:t>SAPI-UPM</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effectLst/>
                          <a:latin typeface="Calibri" panose="020F0502020204030204" pitchFamily="34" charset="0"/>
                        </a:rPr>
                        <a:t>Full Regression</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effectLst/>
                          <a:latin typeface="Calibri" panose="020F0502020204030204" pitchFamily="34" charset="0"/>
                        </a:rPr>
                        <a:t>1</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0000"/>
                          </a:solidFill>
                          <a:effectLst/>
                          <a:latin typeface="Calibri" panose="020F0502020204030204" pitchFamily="34" charset="0"/>
                        </a:rPr>
                        <a:t>728</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a:solidFill>
                            <a:srgbClr val="00B050"/>
                          </a:solidFill>
                          <a:effectLst/>
                          <a:latin typeface="Calibri" panose="020F0502020204030204" pitchFamily="34" charset="0"/>
                        </a:rPr>
                        <a:t>93.68%</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1" i="0" u="none" strike="noStrike" dirty="0">
                          <a:solidFill>
                            <a:srgbClr val="FF0000"/>
                          </a:solidFill>
                          <a:effectLst/>
                          <a:latin typeface="Calibri" panose="020F0502020204030204" pitchFamily="34" charset="0"/>
                        </a:rPr>
                        <a:t>6.32%</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40293547"/>
                  </a:ext>
                </a:extLst>
              </a:tr>
            </a:tbl>
          </a:graphicData>
        </a:graphic>
      </p:graphicFrame>
    </p:spTree>
    <p:extLst>
      <p:ext uri="{BB962C8B-B14F-4D97-AF65-F5344CB8AC3E}">
        <p14:creationId xmlns:p14="http://schemas.microsoft.com/office/powerpoint/2010/main" val="1097446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169C07A7-4D7A-465A-B5C8-D25210627646}"/>
              </a:ext>
            </a:extLst>
          </p:cNvPr>
          <p:cNvSpPr>
            <a:spLocks noGrp="1"/>
          </p:cNvSpPr>
          <p:nvPr>
            <p:ph type="ftr" sz="quarter" idx="11"/>
          </p:nvPr>
        </p:nvSpPr>
        <p:spPr/>
        <p:txBody>
          <a:bodyPr/>
          <a:lstStyle/>
          <a:p>
            <a:r>
              <a:rPr lang="en-US"/>
              <a:t>Information Technology</a:t>
            </a:r>
          </a:p>
        </p:txBody>
      </p:sp>
      <p:sp>
        <p:nvSpPr>
          <p:cNvPr id="5" name="Slide Number Placeholder 4">
            <a:extLst>
              <a:ext uri="{FF2B5EF4-FFF2-40B4-BE49-F238E27FC236}">
                <a16:creationId xmlns:a16="http://schemas.microsoft.com/office/drawing/2014/main" id="{2999FD94-147F-4C01-A0E9-EF757F858CC1}"/>
              </a:ext>
            </a:extLst>
          </p:cNvPr>
          <p:cNvSpPr>
            <a:spLocks noGrp="1"/>
          </p:cNvSpPr>
          <p:nvPr>
            <p:ph type="sldNum" sz="quarter" idx="12"/>
          </p:nvPr>
        </p:nvSpPr>
        <p:spPr/>
        <p:txBody>
          <a:bodyPr/>
          <a:lstStyle/>
          <a:p>
            <a:fld id="{5A966AA9-9FBE-1C4A-9081-5504C5424978}" type="slidenum">
              <a:rPr lang="en-US" smtClean="0"/>
              <a:t>23</a:t>
            </a:fld>
            <a:endParaRPr lang="en-US"/>
          </a:p>
        </p:txBody>
      </p:sp>
      <p:sp>
        <p:nvSpPr>
          <p:cNvPr id="6" name="Rectangle: Top Corners Rounded 5">
            <a:extLst>
              <a:ext uri="{FF2B5EF4-FFF2-40B4-BE49-F238E27FC236}">
                <a16:creationId xmlns:a16="http://schemas.microsoft.com/office/drawing/2014/main" id="{3B304B61-284C-4AF8-A3AB-782BD88C20B3}"/>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endParaRPr lang="en-US" sz="2200" b="1" dirty="0"/>
          </a:p>
        </p:txBody>
      </p:sp>
      <p:sp>
        <p:nvSpPr>
          <p:cNvPr id="8" name="TextBox 7">
            <a:extLst>
              <a:ext uri="{FF2B5EF4-FFF2-40B4-BE49-F238E27FC236}">
                <a16:creationId xmlns:a16="http://schemas.microsoft.com/office/drawing/2014/main" id="{549325BC-F8CE-4B1A-B471-393FB31DA73E}"/>
              </a:ext>
            </a:extLst>
          </p:cNvPr>
          <p:cNvSpPr txBox="1"/>
          <p:nvPr/>
        </p:nvSpPr>
        <p:spPr>
          <a:xfrm>
            <a:off x="4200523" y="140905"/>
            <a:ext cx="4788987" cy="373949"/>
          </a:xfrm>
          <a:prstGeom prst="rect">
            <a:avLst/>
          </a:prstGeom>
          <a:noFill/>
        </p:spPr>
        <p:txBody>
          <a:bodyPr wrap="square" rtlCol="0">
            <a:spAutoFit/>
          </a:bodyPr>
          <a:lstStyle/>
          <a:p>
            <a:r>
              <a:rPr lang="en-US" b="1" dirty="0">
                <a:solidFill>
                  <a:schemeClr val="bg1"/>
                </a:solidFill>
              </a:rPr>
              <a:t>Regression Trends SSP-Auto &amp; </a:t>
            </a:r>
            <a:r>
              <a:rPr lang="en-US" b="1" dirty="0" err="1">
                <a:solidFill>
                  <a:schemeClr val="bg1"/>
                </a:solidFill>
              </a:rPr>
              <a:t>BundleR</a:t>
            </a:r>
            <a:endParaRPr lang="en-US" b="1" dirty="0">
              <a:ln w="0"/>
              <a:solidFill>
                <a:schemeClr val="bg1"/>
              </a:solidFill>
              <a:effectLst>
                <a:outerShdw blurRad="38100" dist="19050" dir="2700000" algn="tl" rotWithShape="0">
                  <a:schemeClr val="dk1">
                    <a:alpha val="40000"/>
                  </a:schemeClr>
                </a:outerShdw>
              </a:effectLst>
            </a:endParaRPr>
          </a:p>
        </p:txBody>
      </p:sp>
      <p:sp>
        <p:nvSpPr>
          <p:cNvPr id="12" name="Rectangle: Rounded Corners 11">
            <a:extLst>
              <a:ext uri="{FF2B5EF4-FFF2-40B4-BE49-F238E27FC236}">
                <a16:creationId xmlns:a16="http://schemas.microsoft.com/office/drawing/2014/main" id="{F1A09F0D-AE5F-4152-B6E7-3D5034064D2B}"/>
              </a:ext>
            </a:extLst>
          </p:cNvPr>
          <p:cNvSpPr/>
          <p:nvPr/>
        </p:nvSpPr>
        <p:spPr>
          <a:xfrm>
            <a:off x="530424" y="3745070"/>
            <a:ext cx="10444520" cy="2738915"/>
          </a:xfrm>
          <a:prstGeom prst="roundRect">
            <a:avLst/>
          </a:prstGeom>
          <a:solidFill>
            <a:schemeClr val="tx1">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Full Regression </a:t>
            </a:r>
            <a:r>
              <a:rPr lang="en-US" sz="1418" dirty="0">
                <a:solidFill>
                  <a:schemeClr val="tx1"/>
                </a:solidFill>
                <a:latin typeface="Calibri" panose="020F0502020204030204" pitchFamily="34" charset="0"/>
                <a:cs typeface="Calibri" panose="020F0502020204030204" pitchFamily="34" charset="0"/>
              </a:rPr>
              <a:t>“</a:t>
            </a:r>
            <a:r>
              <a:rPr lang="en-US" sz="1418" i="1" u="sng" dirty="0">
                <a:solidFill>
                  <a:schemeClr val="tx1"/>
                </a:solidFill>
                <a:latin typeface="Calibri" panose="020F0502020204030204" pitchFamily="34" charset="0"/>
                <a:cs typeface="Calibri" panose="020F0502020204030204" pitchFamily="34" charset="0"/>
              </a:rPr>
              <a:t>Note:</a:t>
            </a:r>
            <a:r>
              <a:rPr lang="en-US" sz="1418" i="1" dirty="0">
                <a:solidFill>
                  <a:schemeClr val="tx1"/>
                </a:solidFill>
                <a:latin typeface="Calibri" panose="020F0502020204030204" pitchFamily="34" charset="0"/>
                <a:cs typeface="Calibri" panose="020F0502020204030204" pitchFamily="34" charset="0"/>
              </a:rPr>
              <a:t> Full Regression automation of the total Regression Test cases: </a:t>
            </a:r>
            <a:r>
              <a:rPr lang="en-US" sz="1418" b="1" i="1" dirty="0">
                <a:solidFill>
                  <a:schemeClr val="tx1"/>
                </a:solidFill>
                <a:latin typeface="Calibri" panose="020F0502020204030204" pitchFamily="34" charset="0"/>
                <a:cs typeface="Calibri" panose="020F0502020204030204" pitchFamily="34" charset="0"/>
              </a:rPr>
              <a:t>537</a:t>
            </a:r>
            <a:r>
              <a:rPr lang="en-US" sz="1418" b="1" dirty="0">
                <a:solidFill>
                  <a:schemeClr val="tx1"/>
                </a:solidFill>
                <a:latin typeface="Calibri" panose="020F0502020204030204" pitchFamily="34" charset="0"/>
                <a:cs typeface="Calibri" panose="020F0502020204030204" pitchFamily="34" charset="0"/>
              </a:rPr>
              <a:t>”</a:t>
            </a:r>
          </a:p>
          <a:p>
            <a:pPr marL="752237" lvl="1" indent="-289322">
              <a:buFont typeface="Wingdings" panose="05000000000000000000" pitchFamily="2" charset="2"/>
              <a:buChar char="v"/>
            </a:pPr>
            <a:r>
              <a:rPr lang="en-US" sz="1418" dirty="0">
                <a:solidFill>
                  <a:schemeClr val="tx1"/>
                </a:solidFill>
                <a:latin typeface="Calibri" panose="020F0502020204030204" pitchFamily="34" charset="0"/>
                <a:cs typeface="Calibri" panose="020F0502020204030204" pitchFamily="34" charset="0"/>
              </a:rPr>
              <a:t>Apr 29</a:t>
            </a:r>
            <a:r>
              <a:rPr lang="en-US" sz="1418" baseline="30000" dirty="0">
                <a:solidFill>
                  <a:schemeClr val="tx1"/>
                </a:solidFill>
                <a:latin typeface="Calibri" panose="020F0502020204030204" pitchFamily="34" charset="0"/>
                <a:cs typeface="Calibri" panose="020F0502020204030204" pitchFamily="34" charset="0"/>
              </a:rPr>
              <a:t>th</a:t>
            </a:r>
            <a:r>
              <a:rPr lang="en-US" sz="1418" dirty="0">
                <a:solidFill>
                  <a:schemeClr val="tx1"/>
                </a:solidFill>
                <a:latin typeface="Calibri" panose="020F0502020204030204" pitchFamily="34" charset="0"/>
                <a:cs typeface="Calibri" panose="020F0502020204030204" pitchFamily="34" charset="0"/>
              </a:rPr>
              <a:t> LT1 Prefill Not working, Not Getting </a:t>
            </a:r>
            <a:r>
              <a:rPr lang="en-US" sz="1418" dirty="0" err="1">
                <a:solidFill>
                  <a:schemeClr val="tx1"/>
                </a:solidFill>
                <a:latin typeface="Calibri" panose="020F0502020204030204" pitchFamily="34" charset="0"/>
                <a:cs typeface="Calibri" panose="020F0502020204030204" pitchFamily="34" charset="0"/>
              </a:rPr>
              <a:t>Docu</a:t>
            </a:r>
            <a:r>
              <a:rPr lang="en-US" sz="1418" dirty="0">
                <a:solidFill>
                  <a:schemeClr val="tx1"/>
                </a:solidFill>
                <a:latin typeface="Calibri" panose="020F0502020204030204" pitchFamily="34" charset="0"/>
                <a:cs typeface="Calibri" panose="020F0502020204030204" pitchFamily="34" charset="0"/>
              </a:rPr>
              <a:t> Sign, Unable to Download Policy in Edge, We are not getting AUTO+RENTERS quote in Bundle</a:t>
            </a:r>
          </a:p>
          <a:p>
            <a:pPr marL="752237" lvl="1" indent="-289322">
              <a:buFont typeface="Wingdings" panose="05000000000000000000" pitchFamily="2" charset="2"/>
              <a:buChar char="v"/>
            </a:pPr>
            <a:r>
              <a:rPr lang="en-US" sz="1418" dirty="0">
                <a:solidFill>
                  <a:schemeClr val="tx1"/>
                </a:solidFill>
                <a:latin typeface="Calibri" panose="020F0502020204030204" pitchFamily="34" charset="0"/>
                <a:cs typeface="Calibri" panose="020F0502020204030204" pitchFamily="34" charset="0"/>
              </a:rPr>
              <a:t>Apr 29</a:t>
            </a:r>
            <a:r>
              <a:rPr lang="en-US" sz="1418" baseline="30000" dirty="0">
                <a:solidFill>
                  <a:schemeClr val="tx1"/>
                </a:solidFill>
                <a:latin typeface="Calibri" panose="020F0502020204030204" pitchFamily="34" charset="0"/>
                <a:cs typeface="Calibri" panose="020F0502020204030204" pitchFamily="34" charset="0"/>
              </a:rPr>
              <a:t>th</a:t>
            </a:r>
            <a:r>
              <a:rPr lang="en-US" sz="1418" dirty="0">
                <a:solidFill>
                  <a:schemeClr val="tx1"/>
                </a:solidFill>
                <a:latin typeface="Calibri" panose="020F0502020204030204" pitchFamily="34" charset="0"/>
                <a:cs typeface="Calibri" panose="020F0502020204030204" pitchFamily="34" charset="0"/>
              </a:rPr>
              <a:t> UT1 </a:t>
            </a:r>
            <a:r>
              <a:rPr lang="en-US" sz="1418" b="1" dirty="0">
                <a:solidFill>
                  <a:schemeClr val="tx1"/>
                </a:solidFill>
                <a:latin typeface="Calibri" panose="020F0502020204030204" pitchFamily="34" charset="0"/>
                <a:cs typeface="Calibri" panose="020F0502020204030204" pitchFamily="34" charset="0"/>
              </a:rPr>
              <a:t>3</a:t>
            </a:r>
            <a:r>
              <a:rPr lang="en-US" sz="1418" dirty="0">
                <a:solidFill>
                  <a:schemeClr val="tx1"/>
                </a:solidFill>
                <a:latin typeface="Calibri" panose="020F0502020204030204" pitchFamily="34" charset="0"/>
                <a:cs typeface="Calibri" panose="020F0502020204030204" pitchFamily="34" charset="0"/>
              </a:rPr>
              <a:t> existing bugs impacting </a:t>
            </a:r>
            <a:r>
              <a:rPr lang="en-US" sz="1418" b="1" dirty="0">
                <a:solidFill>
                  <a:schemeClr val="tx1"/>
                </a:solidFill>
                <a:latin typeface="Calibri" panose="020F0502020204030204" pitchFamily="34" charset="0"/>
                <a:cs typeface="Calibri" panose="020F0502020204030204" pitchFamily="34" charset="0"/>
              </a:rPr>
              <a:t>12</a:t>
            </a:r>
            <a:r>
              <a:rPr lang="en-US" sz="1418" dirty="0">
                <a:solidFill>
                  <a:schemeClr val="tx1"/>
                </a:solidFill>
                <a:latin typeface="Calibri" panose="020F0502020204030204" pitchFamily="34" charset="0"/>
                <a:cs typeface="Calibri" panose="020F0502020204030204" pitchFamily="34" charset="0"/>
              </a:rPr>
              <a:t> automation test cases &amp; </a:t>
            </a:r>
            <a:r>
              <a:rPr lang="en-US" sz="1418" b="1" dirty="0">
                <a:solidFill>
                  <a:schemeClr val="tx1"/>
                </a:solidFill>
                <a:latin typeface="Calibri" panose="020F0502020204030204" pitchFamily="34" charset="0"/>
                <a:cs typeface="Calibri" panose="020F0502020204030204" pitchFamily="34" charset="0"/>
              </a:rPr>
              <a:t>4</a:t>
            </a:r>
            <a:r>
              <a:rPr lang="en-US" sz="1418" dirty="0">
                <a:solidFill>
                  <a:schemeClr val="tx1"/>
                </a:solidFill>
                <a:latin typeface="Calibri" panose="020F0502020204030204" pitchFamily="34" charset="0"/>
                <a:cs typeface="Calibri" panose="020F0502020204030204" pitchFamily="34" charset="0"/>
              </a:rPr>
              <a:t> New Bugs impacting </a:t>
            </a:r>
            <a:r>
              <a:rPr lang="en-US" sz="1418" b="1" dirty="0">
                <a:solidFill>
                  <a:schemeClr val="tx1"/>
                </a:solidFill>
                <a:latin typeface="Calibri" panose="020F0502020204030204" pitchFamily="34" charset="0"/>
                <a:cs typeface="Calibri" panose="020F0502020204030204" pitchFamily="34" charset="0"/>
              </a:rPr>
              <a:t>6</a:t>
            </a:r>
            <a:r>
              <a:rPr lang="en-US" sz="1418" dirty="0">
                <a:solidFill>
                  <a:schemeClr val="tx1"/>
                </a:solidFill>
                <a:latin typeface="Calibri" panose="020F0502020204030204" pitchFamily="34" charset="0"/>
                <a:cs typeface="Calibri" panose="020F0502020204030204" pitchFamily="34" charset="0"/>
              </a:rPr>
              <a:t> automation test cases</a:t>
            </a:r>
          </a:p>
          <a:p>
            <a:pPr lvl="1"/>
            <a:endParaRPr lang="en-US" sz="1620" dirty="0">
              <a:solidFill>
                <a:schemeClr val="tx1"/>
              </a:solidFill>
            </a:endParaRPr>
          </a:p>
          <a:p>
            <a:pPr marL="289322" indent="-289322">
              <a:buFont typeface="Wingdings" panose="05000000000000000000" pitchFamily="2" charset="2"/>
              <a:buChar char="v"/>
            </a:pPr>
            <a:r>
              <a:rPr lang="en-US" sz="1620" dirty="0">
                <a:solidFill>
                  <a:schemeClr val="tx1"/>
                </a:solidFill>
                <a:latin typeface="Calibri" panose="020F0502020204030204" pitchFamily="34" charset="0"/>
                <a:cs typeface="Calibri" panose="020F0502020204030204" pitchFamily="34" charset="0"/>
              </a:rPr>
              <a:t>Mini</a:t>
            </a:r>
            <a:r>
              <a:rPr lang="en-US" sz="1620" dirty="0">
                <a:solidFill>
                  <a:schemeClr val="tx1"/>
                </a:solidFill>
              </a:rPr>
              <a:t> </a:t>
            </a:r>
            <a:r>
              <a:rPr lang="en-US" sz="1620" dirty="0">
                <a:solidFill>
                  <a:schemeClr val="tx1"/>
                </a:solidFill>
                <a:latin typeface="Calibri" panose="020F0502020204030204" pitchFamily="34" charset="0"/>
                <a:cs typeface="Calibri" panose="020F0502020204030204" pitchFamily="34" charset="0"/>
              </a:rPr>
              <a:t>Regression </a:t>
            </a:r>
            <a:r>
              <a:rPr lang="en-US" sz="1418" dirty="0">
                <a:solidFill>
                  <a:schemeClr val="tx1"/>
                </a:solidFill>
                <a:latin typeface="Calibri" panose="020F0502020204030204" pitchFamily="34" charset="0"/>
                <a:cs typeface="Calibri" panose="020F0502020204030204" pitchFamily="34" charset="0"/>
              </a:rPr>
              <a:t>“</a:t>
            </a:r>
            <a:r>
              <a:rPr lang="en-US" sz="1418" i="1" u="sng" dirty="0">
                <a:solidFill>
                  <a:schemeClr val="tx1"/>
                </a:solidFill>
                <a:latin typeface="Calibri" panose="020F0502020204030204" pitchFamily="34" charset="0"/>
                <a:cs typeface="Calibri" panose="020F0502020204030204" pitchFamily="34" charset="0"/>
              </a:rPr>
              <a:t>Note: </a:t>
            </a:r>
            <a:r>
              <a:rPr lang="en-US" sz="1418" i="1" dirty="0">
                <a:solidFill>
                  <a:schemeClr val="tx1"/>
                </a:solidFill>
                <a:latin typeface="Calibri" panose="020F0502020204030204" pitchFamily="34" charset="0"/>
                <a:cs typeface="Calibri" panose="020F0502020204030204" pitchFamily="34" charset="0"/>
              </a:rPr>
              <a:t>Mini Regression High priority test cases across the application with </a:t>
            </a:r>
            <a:r>
              <a:rPr lang="en-US" sz="1418" b="1" i="1" dirty="0">
                <a:solidFill>
                  <a:schemeClr val="tx1"/>
                </a:solidFill>
                <a:latin typeface="Calibri" panose="020F0502020204030204" pitchFamily="34" charset="0"/>
                <a:cs typeface="Calibri" panose="020F0502020204030204" pitchFamily="34" charset="0"/>
              </a:rPr>
              <a:t>65</a:t>
            </a:r>
            <a:r>
              <a:rPr lang="en-US" sz="1418" i="1" dirty="0">
                <a:solidFill>
                  <a:schemeClr val="tx1"/>
                </a:solidFill>
                <a:latin typeface="Calibri" panose="020F0502020204030204" pitchFamily="34" charset="0"/>
                <a:cs typeface="Calibri" panose="020F0502020204030204" pitchFamily="34" charset="0"/>
              </a:rPr>
              <a:t> automation test cases</a:t>
            </a:r>
            <a:r>
              <a:rPr lang="en-US" sz="1418" dirty="0">
                <a:solidFill>
                  <a:schemeClr val="tx1"/>
                </a:solidFill>
                <a:latin typeface="Calibri" panose="020F0502020204030204" pitchFamily="34" charset="0"/>
                <a:cs typeface="Calibri" panose="020F0502020204030204" pitchFamily="34" charset="0"/>
              </a:rPr>
              <a:t>”</a:t>
            </a:r>
          </a:p>
          <a:p>
            <a:pPr marL="752237" lvl="1" indent="-289322">
              <a:buFont typeface="Wingdings" panose="05000000000000000000" pitchFamily="2" charset="2"/>
              <a:buChar char="v"/>
            </a:pPr>
            <a:r>
              <a:rPr lang="en-US" sz="1418" dirty="0">
                <a:solidFill>
                  <a:schemeClr val="tx1"/>
                </a:solidFill>
                <a:latin typeface="Calibri" panose="020F0502020204030204" pitchFamily="34" charset="0"/>
                <a:cs typeface="Calibri" panose="020F0502020204030204" pitchFamily="34" charset="0"/>
              </a:rPr>
              <a:t>Mar 3</a:t>
            </a:r>
            <a:r>
              <a:rPr lang="en-US" sz="1418" baseline="30000" dirty="0">
                <a:solidFill>
                  <a:schemeClr val="tx1"/>
                </a:solidFill>
                <a:latin typeface="Calibri" panose="020F0502020204030204" pitchFamily="34" charset="0"/>
                <a:cs typeface="Calibri" panose="020F0502020204030204" pitchFamily="34" charset="0"/>
              </a:rPr>
              <a:t>rd</a:t>
            </a:r>
            <a:r>
              <a:rPr lang="en-US" sz="1418" dirty="0">
                <a:solidFill>
                  <a:schemeClr val="tx1"/>
                </a:solidFill>
                <a:latin typeface="Calibri" panose="020F0502020204030204" pitchFamily="34" charset="0"/>
                <a:cs typeface="Calibri" panose="020F0502020204030204" pitchFamily="34" charset="0"/>
              </a:rPr>
              <a:t> </a:t>
            </a:r>
            <a:r>
              <a:rPr lang="en-US" sz="1418" b="1" dirty="0">
                <a:solidFill>
                  <a:schemeClr val="tx1"/>
                </a:solidFill>
                <a:latin typeface="Calibri" panose="020F0502020204030204" pitchFamily="34" charset="0"/>
                <a:cs typeface="Calibri" panose="020F0502020204030204" pitchFamily="34" charset="0"/>
              </a:rPr>
              <a:t>2</a:t>
            </a:r>
            <a:r>
              <a:rPr lang="en-US" sz="1418" dirty="0">
                <a:solidFill>
                  <a:schemeClr val="tx1"/>
                </a:solidFill>
                <a:latin typeface="Calibri" panose="020F0502020204030204" pitchFamily="34" charset="0"/>
                <a:cs typeface="Calibri" panose="020F0502020204030204" pitchFamily="34" charset="0"/>
              </a:rPr>
              <a:t> existing bug impacted 3 TC</a:t>
            </a:r>
          </a:p>
          <a:p>
            <a:pPr marL="752237" lvl="1" indent="-289322">
              <a:buFont typeface="Wingdings" panose="05000000000000000000" pitchFamily="2" charset="2"/>
              <a:buChar char="v"/>
            </a:pPr>
            <a:r>
              <a:rPr lang="en-US" sz="1418" dirty="0">
                <a:solidFill>
                  <a:schemeClr val="tx1"/>
                </a:solidFill>
                <a:latin typeface="Calibri" panose="020F0502020204030204" pitchFamily="34" charset="0"/>
                <a:cs typeface="Calibri" panose="020F0502020204030204" pitchFamily="34" charset="0"/>
              </a:rPr>
              <a:t>Mar 9</a:t>
            </a:r>
            <a:r>
              <a:rPr lang="en-US" sz="1418" baseline="30000" dirty="0">
                <a:solidFill>
                  <a:schemeClr val="tx1"/>
                </a:solidFill>
                <a:latin typeface="Calibri" panose="020F0502020204030204" pitchFamily="34" charset="0"/>
                <a:cs typeface="Calibri" panose="020F0502020204030204" pitchFamily="34" charset="0"/>
              </a:rPr>
              <a:t>th</a:t>
            </a:r>
            <a:r>
              <a:rPr lang="en-US" sz="1418" dirty="0">
                <a:solidFill>
                  <a:schemeClr val="tx1"/>
                </a:solidFill>
                <a:latin typeface="Calibri" panose="020F0502020204030204" pitchFamily="34" charset="0"/>
                <a:cs typeface="Calibri" panose="020F0502020204030204" pitchFamily="34" charset="0"/>
              </a:rPr>
              <a:t> </a:t>
            </a:r>
            <a:r>
              <a:rPr lang="en-US" sz="1418" b="1" dirty="0">
                <a:solidFill>
                  <a:schemeClr val="tx1"/>
                </a:solidFill>
                <a:latin typeface="Calibri" panose="020F0502020204030204" pitchFamily="34" charset="0"/>
                <a:cs typeface="Calibri" panose="020F0502020204030204" pitchFamily="34" charset="0"/>
              </a:rPr>
              <a:t>1</a:t>
            </a:r>
            <a:r>
              <a:rPr lang="en-US" sz="1418" dirty="0">
                <a:solidFill>
                  <a:schemeClr val="tx1"/>
                </a:solidFill>
                <a:latin typeface="Calibri" panose="020F0502020204030204" pitchFamily="34" charset="0"/>
                <a:cs typeface="Calibri" panose="020F0502020204030204" pitchFamily="34" charset="0"/>
              </a:rPr>
              <a:t> existing bug impacted 1 TC</a:t>
            </a:r>
          </a:p>
          <a:p>
            <a:pPr marL="752237" lvl="1" indent="-289322">
              <a:buFont typeface="Wingdings" panose="05000000000000000000" pitchFamily="2" charset="2"/>
              <a:buChar char="v"/>
            </a:pPr>
            <a:endParaRPr lang="en-US" sz="1215" dirty="0">
              <a:solidFill>
                <a:schemeClr val="tx1"/>
              </a:solidFill>
            </a:endParaRPr>
          </a:p>
        </p:txBody>
      </p:sp>
      <p:sp>
        <p:nvSpPr>
          <p:cNvPr id="14" name="TextBox 13">
            <a:extLst>
              <a:ext uri="{FF2B5EF4-FFF2-40B4-BE49-F238E27FC236}">
                <a16:creationId xmlns:a16="http://schemas.microsoft.com/office/drawing/2014/main" id="{0525C67A-CC2B-441C-9AD1-9E4B43FE1FC8}"/>
              </a:ext>
            </a:extLst>
          </p:cNvPr>
          <p:cNvSpPr txBox="1"/>
          <p:nvPr/>
        </p:nvSpPr>
        <p:spPr>
          <a:xfrm>
            <a:off x="11291346" y="120967"/>
            <a:ext cx="654410" cy="373949"/>
          </a:xfrm>
          <a:prstGeom prst="rect">
            <a:avLst/>
          </a:prstGeom>
          <a:noFill/>
        </p:spPr>
        <p:txBody>
          <a:bodyPr wrap="none" rtlCol="0">
            <a:spAutoFit/>
          </a:bodyPr>
          <a:lstStyle>
            <a:defPPr>
              <a:defRPr lang="en-US"/>
            </a:defPPr>
            <a:lvl1pPr>
              <a:defRPr b="1">
                <a:solidFill>
                  <a:schemeClr val="bg1"/>
                </a:solidFill>
              </a:defRPr>
            </a:lvl1pPr>
          </a:lstStyle>
          <a:p>
            <a:r>
              <a:rPr lang="en-US" dirty="0"/>
              <a:t>SSP</a:t>
            </a:r>
          </a:p>
        </p:txBody>
      </p:sp>
      <p:graphicFrame>
        <p:nvGraphicFramePr>
          <p:cNvPr id="15" name="Chart 14">
            <a:extLst>
              <a:ext uri="{FF2B5EF4-FFF2-40B4-BE49-F238E27FC236}">
                <a16:creationId xmlns:a16="http://schemas.microsoft.com/office/drawing/2014/main" id="{2CC2B4DA-09BD-477A-B071-3A1C2F4655B6}"/>
              </a:ext>
            </a:extLst>
          </p:cNvPr>
          <p:cNvGraphicFramePr>
            <a:graphicFrameLocks/>
          </p:cNvGraphicFramePr>
          <p:nvPr>
            <p:extLst/>
          </p:nvPr>
        </p:nvGraphicFramePr>
        <p:xfrm>
          <a:off x="837056" y="930040"/>
          <a:ext cx="4547864" cy="222777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extLst>
              <a:ext uri="{FF2B5EF4-FFF2-40B4-BE49-F238E27FC236}">
                <a16:creationId xmlns:a16="http://schemas.microsoft.com/office/drawing/2014/main" id="{14A4A184-8899-41FD-80A9-023408FFE5C7}"/>
              </a:ext>
            </a:extLst>
          </p:cNvPr>
          <p:cNvGraphicFramePr>
            <a:graphicFrameLocks/>
          </p:cNvGraphicFramePr>
          <p:nvPr>
            <p:extLst/>
          </p:nvPr>
        </p:nvGraphicFramePr>
        <p:xfrm>
          <a:off x="6027739" y="871088"/>
          <a:ext cx="4798610" cy="228673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45554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4E3A7DC-B14F-4BD0-9E28-CDA22CFD6583}"/>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10F58047-8E8E-4ADB-8ECA-98A475AF7243}"/>
              </a:ext>
            </a:extLst>
          </p:cNvPr>
          <p:cNvSpPr>
            <a:spLocks noGrp="1"/>
          </p:cNvSpPr>
          <p:nvPr>
            <p:ph type="sldNum" sz="quarter" idx="12"/>
          </p:nvPr>
        </p:nvSpPr>
        <p:spPr/>
        <p:txBody>
          <a:bodyPr/>
          <a:lstStyle/>
          <a:p>
            <a:fld id="{5A966AA9-9FBE-1C4A-9081-5504C5424978}" type="slidenum">
              <a:rPr lang="en-US" smtClean="0"/>
              <a:t>24</a:t>
            </a:fld>
            <a:endParaRPr lang="en-US"/>
          </a:p>
        </p:txBody>
      </p:sp>
      <p:sp>
        <p:nvSpPr>
          <p:cNvPr id="6" name="Rectangle: Top Corners Rounded 5">
            <a:extLst>
              <a:ext uri="{FF2B5EF4-FFF2-40B4-BE49-F238E27FC236}">
                <a16:creationId xmlns:a16="http://schemas.microsoft.com/office/drawing/2014/main" id="{40558171-2E70-4A88-A348-2612688E23FC}"/>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endParaRPr lang="en-US" sz="2200" b="1" dirty="0"/>
          </a:p>
        </p:txBody>
      </p:sp>
      <p:sp>
        <p:nvSpPr>
          <p:cNvPr id="7" name="TextBox 6">
            <a:extLst>
              <a:ext uri="{FF2B5EF4-FFF2-40B4-BE49-F238E27FC236}">
                <a16:creationId xmlns:a16="http://schemas.microsoft.com/office/drawing/2014/main" id="{44635916-2CC2-4472-BEFF-3D1D18F23D0D}"/>
              </a:ext>
            </a:extLst>
          </p:cNvPr>
          <p:cNvSpPr txBox="1"/>
          <p:nvPr/>
        </p:nvSpPr>
        <p:spPr>
          <a:xfrm>
            <a:off x="4200524" y="140905"/>
            <a:ext cx="5132440" cy="373949"/>
          </a:xfrm>
          <a:prstGeom prst="rect">
            <a:avLst/>
          </a:prstGeom>
          <a:noFill/>
        </p:spPr>
        <p:txBody>
          <a:bodyPr wrap="square" rtlCol="0">
            <a:spAutoFit/>
          </a:bodyPr>
          <a:lstStyle/>
          <a:p>
            <a:r>
              <a:rPr lang="en-US" b="1" dirty="0">
                <a:solidFill>
                  <a:schemeClr val="bg1"/>
                </a:solidFill>
              </a:rPr>
              <a:t>Mobile Regression Trends SSP-Auto</a:t>
            </a:r>
            <a:endParaRPr lang="en-US" b="1" dirty="0">
              <a:ln w="0"/>
              <a:solidFill>
                <a:schemeClr val="bg1"/>
              </a:solidFill>
              <a:effectLst>
                <a:outerShdw blurRad="38100" dist="19050" dir="2700000" algn="tl" rotWithShape="0">
                  <a:schemeClr val="dk1">
                    <a:alpha val="40000"/>
                  </a:schemeClr>
                </a:outerShdw>
              </a:effectLst>
            </a:endParaRPr>
          </a:p>
        </p:txBody>
      </p:sp>
      <p:sp>
        <p:nvSpPr>
          <p:cNvPr id="10" name="Rectangle: Rounded Corners 9">
            <a:extLst>
              <a:ext uri="{FF2B5EF4-FFF2-40B4-BE49-F238E27FC236}">
                <a16:creationId xmlns:a16="http://schemas.microsoft.com/office/drawing/2014/main" id="{AA58F4D1-0DC0-4695-8A64-2E7B58F9D8AF}"/>
              </a:ext>
            </a:extLst>
          </p:cNvPr>
          <p:cNvSpPr/>
          <p:nvPr/>
        </p:nvSpPr>
        <p:spPr>
          <a:xfrm>
            <a:off x="530424" y="3745070"/>
            <a:ext cx="10444520" cy="1921098"/>
          </a:xfrm>
          <a:prstGeom prst="roundRect">
            <a:avLst/>
          </a:prstGeom>
          <a:solidFill>
            <a:schemeClr val="tx1">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Mobile  Regression SSP AUTO</a:t>
            </a:r>
          </a:p>
          <a:p>
            <a:pPr marL="752237" lvl="1"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Apr 27 :  1 New bug and 1 Existing Impacted regression</a:t>
            </a:r>
          </a:p>
          <a:p>
            <a:pPr marL="752237" lvl="1"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Apr 30:   2 New bug and 1 Existing impacted regression</a:t>
            </a:r>
          </a:p>
        </p:txBody>
      </p:sp>
      <p:sp>
        <p:nvSpPr>
          <p:cNvPr id="12" name="TextBox 11">
            <a:extLst>
              <a:ext uri="{FF2B5EF4-FFF2-40B4-BE49-F238E27FC236}">
                <a16:creationId xmlns:a16="http://schemas.microsoft.com/office/drawing/2014/main" id="{1B3B685B-9AEA-483E-B45C-CB8528362405}"/>
              </a:ext>
            </a:extLst>
          </p:cNvPr>
          <p:cNvSpPr txBox="1"/>
          <p:nvPr/>
        </p:nvSpPr>
        <p:spPr>
          <a:xfrm>
            <a:off x="11291346" y="120967"/>
            <a:ext cx="654410" cy="373949"/>
          </a:xfrm>
          <a:prstGeom prst="rect">
            <a:avLst/>
          </a:prstGeom>
          <a:noFill/>
        </p:spPr>
        <p:txBody>
          <a:bodyPr wrap="none" rtlCol="0">
            <a:spAutoFit/>
          </a:bodyPr>
          <a:lstStyle>
            <a:defPPr>
              <a:defRPr lang="en-US"/>
            </a:defPPr>
            <a:lvl1pPr>
              <a:defRPr b="1">
                <a:solidFill>
                  <a:schemeClr val="bg1"/>
                </a:solidFill>
              </a:defRPr>
            </a:lvl1pPr>
          </a:lstStyle>
          <a:p>
            <a:r>
              <a:rPr lang="en-US" dirty="0"/>
              <a:t>SSP</a:t>
            </a:r>
          </a:p>
        </p:txBody>
      </p:sp>
      <p:graphicFrame>
        <p:nvGraphicFramePr>
          <p:cNvPr id="11" name="Chart 10">
            <a:extLst>
              <a:ext uri="{FF2B5EF4-FFF2-40B4-BE49-F238E27FC236}">
                <a16:creationId xmlns:a16="http://schemas.microsoft.com/office/drawing/2014/main" id="{09671F40-24D9-42F7-91FE-CECE4EE841A1}"/>
              </a:ext>
            </a:extLst>
          </p:cNvPr>
          <p:cNvGraphicFramePr>
            <a:graphicFrameLocks/>
          </p:cNvGraphicFramePr>
          <p:nvPr>
            <p:extLst/>
          </p:nvPr>
        </p:nvGraphicFramePr>
        <p:xfrm>
          <a:off x="2639902" y="731247"/>
          <a:ext cx="5550003" cy="277749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590997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4E3A7DC-B14F-4BD0-9E28-CDA22CFD6583}"/>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10F58047-8E8E-4ADB-8ECA-98A475AF7243}"/>
              </a:ext>
            </a:extLst>
          </p:cNvPr>
          <p:cNvSpPr>
            <a:spLocks noGrp="1"/>
          </p:cNvSpPr>
          <p:nvPr>
            <p:ph type="sldNum" sz="quarter" idx="12"/>
          </p:nvPr>
        </p:nvSpPr>
        <p:spPr/>
        <p:txBody>
          <a:bodyPr/>
          <a:lstStyle/>
          <a:p>
            <a:fld id="{5A966AA9-9FBE-1C4A-9081-5504C5424978}" type="slidenum">
              <a:rPr lang="en-US" smtClean="0"/>
              <a:t>25</a:t>
            </a:fld>
            <a:endParaRPr lang="en-US"/>
          </a:p>
        </p:txBody>
      </p:sp>
      <p:sp>
        <p:nvSpPr>
          <p:cNvPr id="6" name="Rectangle: Top Corners Rounded 5">
            <a:extLst>
              <a:ext uri="{FF2B5EF4-FFF2-40B4-BE49-F238E27FC236}">
                <a16:creationId xmlns:a16="http://schemas.microsoft.com/office/drawing/2014/main" id="{40558171-2E70-4A88-A348-2612688E23FC}"/>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endParaRPr lang="en-US" sz="2200" b="1" dirty="0"/>
          </a:p>
        </p:txBody>
      </p:sp>
      <p:sp>
        <p:nvSpPr>
          <p:cNvPr id="7" name="TextBox 6">
            <a:extLst>
              <a:ext uri="{FF2B5EF4-FFF2-40B4-BE49-F238E27FC236}">
                <a16:creationId xmlns:a16="http://schemas.microsoft.com/office/drawing/2014/main" id="{44635916-2CC2-4472-BEFF-3D1D18F23D0D}"/>
              </a:ext>
            </a:extLst>
          </p:cNvPr>
          <p:cNvSpPr txBox="1"/>
          <p:nvPr/>
        </p:nvSpPr>
        <p:spPr>
          <a:xfrm>
            <a:off x="4200524" y="140905"/>
            <a:ext cx="3989381" cy="373949"/>
          </a:xfrm>
          <a:prstGeom prst="rect">
            <a:avLst/>
          </a:prstGeom>
          <a:noFill/>
        </p:spPr>
        <p:txBody>
          <a:bodyPr wrap="square" rtlCol="0">
            <a:spAutoFit/>
          </a:bodyPr>
          <a:lstStyle/>
          <a:p>
            <a:r>
              <a:rPr lang="en-US" b="1" dirty="0">
                <a:solidFill>
                  <a:schemeClr val="bg1"/>
                </a:solidFill>
              </a:rPr>
              <a:t>Regression Trends SAPI UPM</a:t>
            </a:r>
            <a:endParaRPr lang="en-US" b="1" dirty="0">
              <a:ln w="0"/>
              <a:solidFill>
                <a:schemeClr val="bg1"/>
              </a:solidFill>
              <a:effectLst>
                <a:outerShdw blurRad="38100" dist="19050" dir="2700000" algn="tl" rotWithShape="0">
                  <a:schemeClr val="dk1">
                    <a:alpha val="40000"/>
                  </a:schemeClr>
                </a:outerShdw>
              </a:effectLst>
            </a:endParaRPr>
          </a:p>
        </p:txBody>
      </p:sp>
      <p:sp>
        <p:nvSpPr>
          <p:cNvPr id="10" name="Rectangle: Rounded Corners 9">
            <a:extLst>
              <a:ext uri="{FF2B5EF4-FFF2-40B4-BE49-F238E27FC236}">
                <a16:creationId xmlns:a16="http://schemas.microsoft.com/office/drawing/2014/main" id="{AA58F4D1-0DC0-4695-8A64-2E7B58F9D8AF}"/>
              </a:ext>
            </a:extLst>
          </p:cNvPr>
          <p:cNvSpPr/>
          <p:nvPr/>
        </p:nvSpPr>
        <p:spPr>
          <a:xfrm>
            <a:off x="530424" y="3745070"/>
            <a:ext cx="10444520" cy="1921098"/>
          </a:xfrm>
          <a:prstGeom prst="roundRect">
            <a:avLst/>
          </a:prstGeom>
          <a:solidFill>
            <a:schemeClr val="tx1">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Full Regression SAPI UPM</a:t>
            </a:r>
          </a:p>
          <a:p>
            <a:pPr marL="752237" lvl="1"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Apr 27 – 30:  437 TC's for NM &amp; TX Peak and 269 TC's for </a:t>
            </a:r>
            <a:r>
              <a:rPr lang="en-US" dirty="0" err="1">
                <a:solidFill>
                  <a:schemeClr val="tx1"/>
                </a:solidFill>
                <a:latin typeface="Calibri" panose="020F0502020204030204" pitchFamily="34" charset="0"/>
                <a:cs typeface="Calibri" panose="020F0502020204030204" pitchFamily="34" charset="0"/>
              </a:rPr>
              <a:t>Edars</a:t>
            </a:r>
            <a:r>
              <a:rPr lang="en-US" dirty="0">
                <a:solidFill>
                  <a:schemeClr val="tx1"/>
                </a:solidFill>
                <a:latin typeface="Calibri" panose="020F0502020204030204" pitchFamily="34" charset="0"/>
                <a:cs typeface="Calibri" panose="020F0502020204030204" pitchFamily="34" charset="0"/>
              </a:rPr>
              <a:t> validation, No Bugs logged all the Observations sent to UPM analyst</a:t>
            </a:r>
          </a:p>
        </p:txBody>
      </p:sp>
      <p:sp>
        <p:nvSpPr>
          <p:cNvPr id="12" name="TextBox 11">
            <a:extLst>
              <a:ext uri="{FF2B5EF4-FFF2-40B4-BE49-F238E27FC236}">
                <a16:creationId xmlns:a16="http://schemas.microsoft.com/office/drawing/2014/main" id="{1B3B685B-9AEA-483E-B45C-CB8528362405}"/>
              </a:ext>
            </a:extLst>
          </p:cNvPr>
          <p:cNvSpPr txBox="1"/>
          <p:nvPr/>
        </p:nvSpPr>
        <p:spPr>
          <a:xfrm>
            <a:off x="11291346" y="120967"/>
            <a:ext cx="654410" cy="373949"/>
          </a:xfrm>
          <a:prstGeom prst="rect">
            <a:avLst/>
          </a:prstGeom>
          <a:noFill/>
        </p:spPr>
        <p:txBody>
          <a:bodyPr wrap="none" rtlCol="0">
            <a:spAutoFit/>
          </a:bodyPr>
          <a:lstStyle>
            <a:defPPr>
              <a:defRPr lang="en-US"/>
            </a:defPPr>
            <a:lvl1pPr>
              <a:defRPr b="1">
                <a:solidFill>
                  <a:schemeClr val="bg1"/>
                </a:solidFill>
              </a:defRPr>
            </a:lvl1pPr>
          </a:lstStyle>
          <a:p>
            <a:r>
              <a:rPr lang="en-US" dirty="0"/>
              <a:t>SSP</a:t>
            </a:r>
          </a:p>
        </p:txBody>
      </p:sp>
      <p:graphicFrame>
        <p:nvGraphicFramePr>
          <p:cNvPr id="9" name="Chart 8">
            <a:extLst>
              <a:ext uri="{FF2B5EF4-FFF2-40B4-BE49-F238E27FC236}">
                <a16:creationId xmlns:a16="http://schemas.microsoft.com/office/drawing/2014/main" id="{6D30509B-7A7B-43B3-AA0A-3CC4C35087E8}"/>
              </a:ext>
            </a:extLst>
          </p:cNvPr>
          <p:cNvGraphicFramePr>
            <a:graphicFrameLocks/>
          </p:cNvGraphicFramePr>
          <p:nvPr>
            <p:extLst/>
          </p:nvPr>
        </p:nvGraphicFramePr>
        <p:xfrm>
          <a:off x="1105024" y="741216"/>
          <a:ext cx="9079106" cy="277749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881139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942EB0E-EDA5-43AB-9DAC-C39CFF6DD7E9}"/>
              </a:ext>
            </a:extLst>
          </p:cNvPr>
          <p:cNvSpPr>
            <a:spLocks noGrp="1"/>
          </p:cNvSpPr>
          <p:nvPr>
            <p:ph type="ftr" sz="quarter" idx="11"/>
          </p:nvPr>
        </p:nvSpPr>
        <p:spPr/>
        <p:txBody>
          <a:bodyPr/>
          <a:lstStyle/>
          <a:p>
            <a:r>
              <a:rPr lang="en-US"/>
              <a:t>Information Technology</a:t>
            </a:r>
          </a:p>
        </p:txBody>
      </p:sp>
      <p:sp>
        <p:nvSpPr>
          <p:cNvPr id="5" name="Slide Number Placeholder 4">
            <a:extLst>
              <a:ext uri="{FF2B5EF4-FFF2-40B4-BE49-F238E27FC236}">
                <a16:creationId xmlns:a16="http://schemas.microsoft.com/office/drawing/2014/main" id="{240E28D6-1369-49C4-83F6-6265E9DF525D}"/>
              </a:ext>
            </a:extLst>
          </p:cNvPr>
          <p:cNvSpPr>
            <a:spLocks noGrp="1"/>
          </p:cNvSpPr>
          <p:nvPr>
            <p:ph type="sldNum" sz="quarter" idx="12"/>
          </p:nvPr>
        </p:nvSpPr>
        <p:spPr/>
        <p:txBody>
          <a:bodyPr/>
          <a:lstStyle/>
          <a:p>
            <a:fld id="{5A966AA9-9FBE-1C4A-9081-5504C5424978}" type="slidenum">
              <a:rPr lang="en-US" smtClean="0"/>
              <a:t>26</a:t>
            </a:fld>
            <a:endParaRPr lang="en-US"/>
          </a:p>
        </p:txBody>
      </p:sp>
      <p:sp>
        <p:nvSpPr>
          <p:cNvPr id="6" name="Rectangle: Top Corners Rounded 5">
            <a:extLst>
              <a:ext uri="{FF2B5EF4-FFF2-40B4-BE49-F238E27FC236}">
                <a16:creationId xmlns:a16="http://schemas.microsoft.com/office/drawing/2014/main" id="{CFA69961-1C6F-49EC-A407-60041E5709A2}"/>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endParaRPr lang="en-US" sz="2200" b="1" dirty="0"/>
          </a:p>
        </p:txBody>
      </p:sp>
      <p:sp>
        <p:nvSpPr>
          <p:cNvPr id="7" name="TextBox 6">
            <a:extLst>
              <a:ext uri="{FF2B5EF4-FFF2-40B4-BE49-F238E27FC236}">
                <a16:creationId xmlns:a16="http://schemas.microsoft.com/office/drawing/2014/main" id="{E7633F3C-A0CC-41A6-867D-03797912E21F}"/>
              </a:ext>
            </a:extLst>
          </p:cNvPr>
          <p:cNvSpPr txBox="1"/>
          <p:nvPr/>
        </p:nvSpPr>
        <p:spPr>
          <a:xfrm>
            <a:off x="4200524" y="140905"/>
            <a:ext cx="4548570" cy="373949"/>
          </a:xfrm>
          <a:prstGeom prst="rect">
            <a:avLst/>
          </a:prstGeom>
          <a:noFill/>
        </p:spPr>
        <p:txBody>
          <a:bodyPr wrap="square" rtlCol="0">
            <a:spAutoFit/>
          </a:bodyPr>
          <a:lstStyle/>
          <a:p>
            <a:r>
              <a:rPr lang="en-US" b="1" dirty="0">
                <a:solidFill>
                  <a:schemeClr val="bg1"/>
                </a:solidFill>
              </a:rPr>
              <a:t>Automation &amp; Stabilization effort SSP</a:t>
            </a:r>
          </a:p>
        </p:txBody>
      </p:sp>
      <p:graphicFrame>
        <p:nvGraphicFramePr>
          <p:cNvPr id="11" name="Table 10">
            <a:extLst>
              <a:ext uri="{FF2B5EF4-FFF2-40B4-BE49-F238E27FC236}">
                <a16:creationId xmlns:a16="http://schemas.microsoft.com/office/drawing/2014/main" id="{072A04B9-8CCE-49A3-B2A4-9ABBB75A7849}"/>
              </a:ext>
            </a:extLst>
          </p:cNvPr>
          <p:cNvGraphicFramePr>
            <a:graphicFrameLocks noGrp="1"/>
          </p:cNvGraphicFramePr>
          <p:nvPr>
            <p:extLst/>
          </p:nvPr>
        </p:nvGraphicFramePr>
        <p:xfrm>
          <a:off x="283704" y="3137485"/>
          <a:ext cx="11612718" cy="2154579"/>
        </p:xfrm>
        <a:graphic>
          <a:graphicData uri="http://schemas.openxmlformats.org/drawingml/2006/table">
            <a:tbl>
              <a:tblPr/>
              <a:tblGrid>
                <a:gridCol w="1781320">
                  <a:extLst>
                    <a:ext uri="{9D8B030D-6E8A-4147-A177-3AD203B41FA5}">
                      <a16:colId xmlns:a16="http://schemas.microsoft.com/office/drawing/2014/main" val="4093264705"/>
                    </a:ext>
                  </a:extLst>
                </a:gridCol>
                <a:gridCol w="2035924">
                  <a:extLst>
                    <a:ext uri="{9D8B030D-6E8A-4147-A177-3AD203B41FA5}">
                      <a16:colId xmlns:a16="http://schemas.microsoft.com/office/drawing/2014/main" val="4189941459"/>
                    </a:ext>
                  </a:extLst>
                </a:gridCol>
                <a:gridCol w="2603313">
                  <a:extLst>
                    <a:ext uri="{9D8B030D-6E8A-4147-A177-3AD203B41FA5}">
                      <a16:colId xmlns:a16="http://schemas.microsoft.com/office/drawing/2014/main" val="3349475761"/>
                    </a:ext>
                  </a:extLst>
                </a:gridCol>
                <a:gridCol w="5192161">
                  <a:extLst>
                    <a:ext uri="{9D8B030D-6E8A-4147-A177-3AD203B41FA5}">
                      <a16:colId xmlns:a16="http://schemas.microsoft.com/office/drawing/2014/main" val="3466147490"/>
                    </a:ext>
                  </a:extLst>
                </a:gridCol>
              </a:tblGrid>
              <a:tr h="256532">
                <a:tc rowSpan="2">
                  <a:txBody>
                    <a:bodyPr/>
                    <a:lstStyle/>
                    <a:p>
                      <a:pPr algn="ctr" fontAlgn="ctr"/>
                      <a:r>
                        <a:rPr lang="en-US" sz="1600" b="1" i="0" u="none" strike="noStrike" dirty="0">
                          <a:solidFill>
                            <a:srgbClr val="FFFFFF"/>
                          </a:solidFill>
                          <a:effectLst/>
                          <a:latin typeface="Calibri" panose="020F0502020204030204" pitchFamily="34" charset="0"/>
                        </a:rPr>
                        <a:t>Module</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gridSpan="2">
                  <a:txBody>
                    <a:bodyPr/>
                    <a:lstStyle/>
                    <a:p>
                      <a:pPr algn="ctr" fontAlgn="ctr"/>
                      <a:r>
                        <a:rPr lang="en-US" sz="1600" b="1" i="0" u="none" strike="noStrike" dirty="0">
                          <a:solidFill>
                            <a:srgbClr val="FFFFFF"/>
                          </a:solidFill>
                          <a:effectLst/>
                          <a:latin typeface="Calibri" panose="020F0502020204030204" pitchFamily="34" charset="0"/>
                        </a:rPr>
                        <a:t>Apr 27 – 30 </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hMerge="1">
                  <a:txBody>
                    <a:bodyPr/>
                    <a:lstStyle/>
                    <a:p>
                      <a:endParaRPr lang="en-US"/>
                    </a:p>
                  </a:txBody>
                  <a:tcPr/>
                </a:tc>
                <a:tc rowSpan="2">
                  <a:txBody>
                    <a:bodyPr/>
                    <a:lstStyle/>
                    <a:p>
                      <a:pPr algn="ctr" fontAlgn="ctr"/>
                      <a:r>
                        <a:rPr lang="en-US" sz="1600" b="1" i="0" u="none" strike="noStrike" dirty="0">
                          <a:solidFill>
                            <a:srgbClr val="FFFFFF"/>
                          </a:solidFill>
                          <a:effectLst/>
                          <a:latin typeface="Calibri" panose="020F0502020204030204" pitchFamily="34" charset="0"/>
                        </a:rPr>
                        <a:t>Comments</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extLst>
                  <a:ext uri="{0D108BD9-81ED-4DB2-BD59-A6C34878D82A}">
                    <a16:rowId xmlns:a16="http://schemas.microsoft.com/office/drawing/2014/main" val="102649034"/>
                  </a:ext>
                </a:extLst>
              </a:tr>
              <a:tr h="256532">
                <a:tc vMerge="1">
                  <a:txBody>
                    <a:bodyPr/>
                    <a:lstStyle/>
                    <a:p>
                      <a:endParaRPr lang="en-US"/>
                    </a:p>
                  </a:txBody>
                  <a:tcPr/>
                </a:tc>
                <a:tc>
                  <a:txBody>
                    <a:bodyPr/>
                    <a:lstStyle/>
                    <a:p>
                      <a:pPr algn="ctr" fontAlgn="ctr"/>
                      <a:r>
                        <a:rPr lang="en-US" sz="1600" b="1" i="0" u="none" strike="noStrike">
                          <a:solidFill>
                            <a:srgbClr val="FFFFFF"/>
                          </a:solidFill>
                          <a:effectLst/>
                          <a:latin typeface="Calibri" panose="020F0502020204030204" pitchFamily="34" charset="0"/>
                        </a:rPr>
                        <a:t>Test Cases Automated</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ctr"/>
                      <a:r>
                        <a:rPr lang="en-US" sz="1600" b="1" i="0" u="none" strike="noStrike">
                          <a:solidFill>
                            <a:srgbClr val="FFFFFF"/>
                          </a:solidFill>
                          <a:effectLst/>
                          <a:latin typeface="Calibri" panose="020F0502020204030204" pitchFamily="34" charset="0"/>
                        </a:rPr>
                        <a:t> Test Cases Stabilized</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vMerge="1">
                  <a:txBody>
                    <a:bodyPr/>
                    <a:lstStyle/>
                    <a:p>
                      <a:endParaRPr lang="en-US"/>
                    </a:p>
                  </a:txBody>
                  <a:tcPr/>
                </a:tc>
                <a:extLst>
                  <a:ext uri="{0D108BD9-81ED-4DB2-BD59-A6C34878D82A}">
                    <a16:rowId xmlns:a16="http://schemas.microsoft.com/office/drawing/2014/main" val="3143199394"/>
                  </a:ext>
                </a:extLst>
              </a:tr>
              <a:tr h="759770">
                <a:tc>
                  <a:txBody>
                    <a:bodyPr/>
                    <a:lstStyle/>
                    <a:p>
                      <a:pPr algn="ctr" fontAlgn="ctr"/>
                      <a:r>
                        <a:rPr lang="en-US" sz="1600" b="0" i="0" u="none" strike="noStrike" dirty="0">
                          <a:solidFill>
                            <a:srgbClr val="000000"/>
                          </a:solidFill>
                          <a:effectLst/>
                          <a:latin typeface="Calibri" panose="020F0502020204030204" pitchFamily="34" charset="0"/>
                        </a:rPr>
                        <a:t>SSP- Auto</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panose="020F0502020204030204" pitchFamily="34" charset="0"/>
                        </a:rPr>
                        <a:t>16</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panose="020F0502020204030204" pitchFamily="34" charset="0"/>
                        </a:rPr>
                        <a:t>503</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600" b="0" i="0" u="none" strike="noStrike" dirty="0">
                          <a:solidFill>
                            <a:srgbClr val="000000"/>
                          </a:solidFill>
                          <a:effectLst/>
                          <a:latin typeface="Calibri" panose="020F0502020204030204" pitchFamily="34" charset="0"/>
                        </a:rPr>
                        <a:t>Automation- </a:t>
                      </a:r>
                    </a:p>
                    <a:p>
                      <a:pPr algn="l" fontAlgn="ctr"/>
                      <a:r>
                        <a:rPr lang="en-US" sz="1600" b="0" i="0" u="none" strike="noStrike" dirty="0">
                          <a:solidFill>
                            <a:srgbClr val="000000"/>
                          </a:solidFill>
                          <a:effectLst/>
                          <a:latin typeface="Calibri" panose="020F0502020204030204" pitchFamily="34" charset="0"/>
                        </a:rPr>
                        <a:t>Stabilized Test case for Incident screen changes US # 2481060</a:t>
                      </a:r>
                    </a:p>
                    <a:p>
                      <a:pPr algn="l" fontAlgn="ctr"/>
                      <a:r>
                        <a:rPr lang="en-US" sz="1600" b="0" i="0" u="none" strike="noStrike" dirty="0">
                          <a:solidFill>
                            <a:srgbClr val="000000"/>
                          </a:solidFill>
                          <a:effectLst/>
                          <a:latin typeface="Calibri" panose="020F0502020204030204" pitchFamily="34" charset="0"/>
                        </a:rPr>
                        <a:t>Automated SSP 2.0 Auto TC's using POM  (16 TC's count)</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0814031"/>
                  </a:ext>
                </a:extLst>
              </a:tr>
              <a:tr h="881745">
                <a:tc>
                  <a:txBody>
                    <a:bodyPr/>
                    <a:lstStyle/>
                    <a:p>
                      <a:pPr algn="ctr" fontAlgn="ctr"/>
                      <a:r>
                        <a:rPr lang="en-US" sz="1600" b="0" i="0" u="none" strike="noStrike">
                          <a:solidFill>
                            <a:srgbClr val="000000"/>
                          </a:solidFill>
                          <a:effectLst/>
                          <a:latin typeface="Calibri" panose="020F0502020204030204" pitchFamily="34" charset="0"/>
                        </a:rPr>
                        <a:t>SAPIUPM</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panose="020F0502020204030204" pitchFamily="34" charset="0"/>
                        </a:rPr>
                        <a:t>0</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panose="020F0502020204030204" pitchFamily="34" charset="0"/>
                        </a:rPr>
                        <a:t>0</a:t>
                      </a:r>
                    </a:p>
                  </a:txBody>
                  <a:tcPr marL="9644" marR="9644" marT="964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panose="020F0502020204030204" pitchFamily="34" charset="0"/>
                        </a:rPr>
                        <a:t>Team Involved in Regression Activity for 5/25 release </a:t>
                      </a:r>
                    </a:p>
                  </a:txBody>
                  <a:tcPr marL="9644" marR="9644" marT="9644"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32891955"/>
                  </a:ext>
                </a:extLst>
              </a:tr>
            </a:tbl>
          </a:graphicData>
        </a:graphic>
      </p:graphicFrame>
      <p:sp>
        <p:nvSpPr>
          <p:cNvPr id="12" name="TextBox 11">
            <a:extLst>
              <a:ext uri="{FF2B5EF4-FFF2-40B4-BE49-F238E27FC236}">
                <a16:creationId xmlns:a16="http://schemas.microsoft.com/office/drawing/2014/main" id="{BE7543B1-5BC5-4A55-8179-89E7CF680FF3}"/>
              </a:ext>
            </a:extLst>
          </p:cNvPr>
          <p:cNvSpPr txBox="1"/>
          <p:nvPr/>
        </p:nvSpPr>
        <p:spPr>
          <a:xfrm>
            <a:off x="11291346" y="120967"/>
            <a:ext cx="654410" cy="373949"/>
          </a:xfrm>
          <a:prstGeom prst="rect">
            <a:avLst/>
          </a:prstGeom>
          <a:noFill/>
        </p:spPr>
        <p:txBody>
          <a:bodyPr wrap="none" rtlCol="0">
            <a:spAutoFit/>
          </a:bodyPr>
          <a:lstStyle>
            <a:defPPr>
              <a:defRPr lang="en-US"/>
            </a:defPPr>
            <a:lvl1pPr>
              <a:defRPr b="1">
                <a:solidFill>
                  <a:schemeClr val="bg1"/>
                </a:solidFill>
              </a:defRPr>
            </a:lvl1pPr>
          </a:lstStyle>
          <a:p>
            <a:r>
              <a:rPr lang="en-US" dirty="0"/>
              <a:t>SSP</a:t>
            </a:r>
          </a:p>
        </p:txBody>
      </p:sp>
      <p:graphicFrame>
        <p:nvGraphicFramePr>
          <p:cNvPr id="10" name="Chart 9">
            <a:extLst>
              <a:ext uri="{FF2B5EF4-FFF2-40B4-BE49-F238E27FC236}">
                <a16:creationId xmlns:a16="http://schemas.microsoft.com/office/drawing/2014/main" id="{0489BA9D-A9F2-4832-8E36-6FBDC6ACE18F}"/>
              </a:ext>
            </a:extLst>
          </p:cNvPr>
          <p:cNvGraphicFramePr>
            <a:graphicFrameLocks/>
          </p:cNvGraphicFramePr>
          <p:nvPr>
            <p:extLst/>
          </p:nvPr>
        </p:nvGraphicFramePr>
        <p:xfrm>
          <a:off x="1179687" y="494916"/>
          <a:ext cx="9631618" cy="225588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176494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1868CBE9-B90E-45DC-9CA8-91F8DAFD9180}"/>
              </a:ext>
            </a:extLst>
          </p:cNvPr>
          <p:cNvSpPr>
            <a:spLocks noGrp="1"/>
          </p:cNvSpPr>
          <p:nvPr>
            <p:ph type="ftr" sz="quarter" idx="11"/>
          </p:nvPr>
        </p:nvSpPr>
        <p:spPr/>
        <p:txBody>
          <a:bodyPr/>
          <a:lstStyle/>
          <a:p>
            <a:r>
              <a:rPr lang="en-US"/>
              <a:t>Information Technology</a:t>
            </a:r>
          </a:p>
        </p:txBody>
      </p:sp>
      <p:sp>
        <p:nvSpPr>
          <p:cNvPr id="5" name="Slide Number Placeholder 4">
            <a:extLst>
              <a:ext uri="{FF2B5EF4-FFF2-40B4-BE49-F238E27FC236}">
                <a16:creationId xmlns:a16="http://schemas.microsoft.com/office/drawing/2014/main" id="{B2881F39-E1A9-4A6C-8F33-BE118DF55308}"/>
              </a:ext>
            </a:extLst>
          </p:cNvPr>
          <p:cNvSpPr>
            <a:spLocks noGrp="1"/>
          </p:cNvSpPr>
          <p:nvPr>
            <p:ph type="sldNum" sz="quarter" idx="12"/>
          </p:nvPr>
        </p:nvSpPr>
        <p:spPr/>
        <p:txBody>
          <a:bodyPr/>
          <a:lstStyle/>
          <a:p>
            <a:fld id="{5A966AA9-9FBE-1C4A-9081-5504C5424978}" type="slidenum">
              <a:rPr lang="en-US" smtClean="0"/>
              <a:t>27</a:t>
            </a:fld>
            <a:endParaRPr lang="en-US"/>
          </a:p>
        </p:txBody>
      </p:sp>
      <p:sp>
        <p:nvSpPr>
          <p:cNvPr id="9" name="Rectangle: Top Corners Rounded 8">
            <a:extLst>
              <a:ext uri="{FF2B5EF4-FFF2-40B4-BE49-F238E27FC236}">
                <a16:creationId xmlns:a16="http://schemas.microsoft.com/office/drawing/2014/main" id="{3A142D50-5197-4DBD-9FA7-8D2FC29C676A}"/>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endParaRPr lang="en-US" sz="2200" b="1" dirty="0"/>
          </a:p>
        </p:txBody>
      </p:sp>
      <p:sp>
        <p:nvSpPr>
          <p:cNvPr id="10" name="TextBox 9">
            <a:extLst>
              <a:ext uri="{FF2B5EF4-FFF2-40B4-BE49-F238E27FC236}">
                <a16:creationId xmlns:a16="http://schemas.microsoft.com/office/drawing/2014/main" id="{617D7E01-FAB9-4B4B-8561-49C9A5A59B45}"/>
              </a:ext>
            </a:extLst>
          </p:cNvPr>
          <p:cNvSpPr txBox="1"/>
          <p:nvPr/>
        </p:nvSpPr>
        <p:spPr>
          <a:xfrm>
            <a:off x="5357814" y="140905"/>
            <a:ext cx="4548570" cy="373949"/>
          </a:xfrm>
          <a:prstGeom prst="rect">
            <a:avLst/>
          </a:prstGeom>
          <a:noFill/>
        </p:spPr>
        <p:txBody>
          <a:bodyPr wrap="square" rtlCol="0">
            <a:spAutoFit/>
          </a:bodyPr>
          <a:lstStyle/>
          <a:p>
            <a:r>
              <a:rPr lang="en-US" b="1" dirty="0">
                <a:solidFill>
                  <a:schemeClr val="bg1"/>
                </a:solidFill>
              </a:rPr>
              <a:t>Bugs reported</a:t>
            </a:r>
          </a:p>
        </p:txBody>
      </p:sp>
      <p:sp>
        <p:nvSpPr>
          <p:cNvPr id="11" name="TextBox 10">
            <a:extLst>
              <a:ext uri="{FF2B5EF4-FFF2-40B4-BE49-F238E27FC236}">
                <a16:creationId xmlns:a16="http://schemas.microsoft.com/office/drawing/2014/main" id="{7E508079-6555-4E61-8693-27398D5A5610}"/>
              </a:ext>
            </a:extLst>
          </p:cNvPr>
          <p:cNvSpPr txBox="1"/>
          <p:nvPr/>
        </p:nvSpPr>
        <p:spPr>
          <a:xfrm>
            <a:off x="11291346" y="120967"/>
            <a:ext cx="654410" cy="373949"/>
          </a:xfrm>
          <a:prstGeom prst="rect">
            <a:avLst/>
          </a:prstGeom>
          <a:noFill/>
        </p:spPr>
        <p:txBody>
          <a:bodyPr wrap="none" rtlCol="0">
            <a:spAutoFit/>
          </a:bodyPr>
          <a:lstStyle>
            <a:defPPr>
              <a:defRPr lang="en-US"/>
            </a:defPPr>
            <a:lvl1pPr>
              <a:defRPr b="1">
                <a:solidFill>
                  <a:schemeClr val="bg1"/>
                </a:solidFill>
              </a:defRPr>
            </a:lvl1pPr>
          </a:lstStyle>
          <a:p>
            <a:r>
              <a:rPr lang="en-US" dirty="0"/>
              <a:t>SSP</a:t>
            </a:r>
          </a:p>
        </p:txBody>
      </p:sp>
      <p:graphicFrame>
        <p:nvGraphicFramePr>
          <p:cNvPr id="12" name="Chart 11">
            <a:extLst>
              <a:ext uri="{FF2B5EF4-FFF2-40B4-BE49-F238E27FC236}">
                <a16:creationId xmlns:a16="http://schemas.microsoft.com/office/drawing/2014/main" id="{68D534B7-A0D9-42B9-A6E4-F915A1D67C18}"/>
              </a:ext>
            </a:extLst>
          </p:cNvPr>
          <p:cNvGraphicFramePr>
            <a:graphicFrameLocks/>
          </p:cNvGraphicFramePr>
          <p:nvPr>
            <p:extLst/>
          </p:nvPr>
        </p:nvGraphicFramePr>
        <p:xfrm>
          <a:off x="710906" y="765729"/>
          <a:ext cx="10727575" cy="277749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a:extLst>
              <a:ext uri="{FF2B5EF4-FFF2-40B4-BE49-F238E27FC236}">
                <a16:creationId xmlns:a16="http://schemas.microsoft.com/office/drawing/2014/main" id="{1FB9C880-B3EE-4070-B182-9EA2A3D11855}"/>
              </a:ext>
            </a:extLst>
          </p:cNvPr>
          <p:cNvGraphicFramePr>
            <a:graphicFrameLocks noGrp="1"/>
          </p:cNvGraphicFramePr>
          <p:nvPr>
            <p:extLst/>
          </p:nvPr>
        </p:nvGraphicFramePr>
        <p:xfrm>
          <a:off x="710906" y="3940310"/>
          <a:ext cx="11115826" cy="2289813"/>
        </p:xfrm>
        <a:graphic>
          <a:graphicData uri="http://schemas.openxmlformats.org/drawingml/2006/table">
            <a:tbl>
              <a:tblPr/>
              <a:tblGrid>
                <a:gridCol w="985033">
                  <a:extLst>
                    <a:ext uri="{9D8B030D-6E8A-4147-A177-3AD203B41FA5}">
                      <a16:colId xmlns:a16="http://schemas.microsoft.com/office/drawing/2014/main" val="884246635"/>
                    </a:ext>
                  </a:extLst>
                </a:gridCol>
                <a:gridCol w="998714">
                  <a:extLst>
                    <a:ext uri="{9D8B030D-6E8A-4147-A177-3AD203B41FA5}">
                      <a16:colId xmlns:a16="http://schemas.microsoft.com/office/drawing/2014/main" val="1215733013"/>
                    </a:ext>
                  </a:extLst>
                </a:gridCol>
                <a:gridCol w="1672505">
                  <a:extLst>
                    <a:ext uri="{9D8B030D-6E8A-4147-A177-3AD203B41FA5}">
                      <a16:colId xmlns:a16="http://schemas.microsoft.com/office/drawing/2014/main" val="67376195"/>
                    </a:ext>
                  </a:extLst>
                </a:gridCol>
                <a:gridCol w="2147920">
                  <a:extLst>
                    <a:ext uri="{9D8B030D-6E8A-4147-A177-3AD203B41FA5}">
                      <a16:colId xmlns:a16="http://schemas.microsoft.com/office/drawing/2014/main" val="3844359373"/>
                    </a:ext>
                  </a:extLst>
                </a:gridCol>
                <a:gridCol w="1631462">
                  <a:extLst>
                    <a:ext uri="{9D8B030D-6E8A-4147-A177-3AD203B41FA5}">
                      <a16:colId xmlns:a16="http://schemas.microsoft.com/office/drawing/2014/main" val="621657089"/>
                    </a:ext>
                  </a:extLst>
                </a:gridCol>
                <a:gridCol w="1368101">
                  <a:extLst>
                    <a:ext uri="{9D8B030D-6E8A-4147-A177-3AD203B41FA5}">
                      <a16:colId xmlns:a16="http://schemas.microsoft.com/office/drawing/2014/main" val="1282086223"/>
                    </a:ext>
                  </a:extLst>
                </a:gridCol>
                <a:gridCol w="1067119">
                  <a:extLst>
                    <a:ext uri="{9D8B030D-6E8A-4147-A177-3AD203B41FA5}">
                      <a16:colId xmlns:a16="http://schemas.microsoft.com/office/drawing/2014/main" val="122172849"/>
                    </a:ext>
                  </a:extLst>
                </a:gridCol>
                <a:gridCol w="519878">
                  <a:extLst>
                    <a:ext uri="{9D8B030D-6E8A-4147-A177-3AD203B41FA5}">
                      <a16:colId xmlns:a16="http://schemas.microsoft.com/office/drawing/2014/main" val="1729424450"/>
                    </a:ext>
                  </a:extLst>
                </a:gridCol>
                <a:gridCol w="725094">
                  <a:extLst>
                    <a:ext uri="{9D8B030D-6E8A-4147-A177-3AD203B41FA5}">
                      <a16:colId xmlns:a16="http://schemas.microsoft.com/office/drawing/2014/main" val="1889989118"/>
                    </a:ext>
                  </a:extLst>
                </a:gridCol>
              </a:tblGrid>
              <a:tr h="981349">
                <a:tc>
                  <a:txBody>
                    <a:bodyPr/>
                    <a:lstStyle/>
                    <a:p>
                      <a:pPr algn="ctr" fontAlgn="ctr"/>
                      <a:r>
                        <a:rPr lang="en-US" sz="1200" b="1" i="0" u="none" strike="noStrike">
                          <a:solidFill>
                            <a:srgbClr val="FFFFFF"/>
                          </a:solidFill>
                          <a:effectLst/>
                          <a:latin typeface="Calibri" panose="020F0502020204030204" pitchFamily="34" charset="0"/>
                        </a:rPr>
                        <a:t>Module</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ctr"/>
                      <a:r>
                        <a:rPr lang="en-US" sz="1200" b="1" i="0" u="none" strike="noStrike">
                          <a:solidFill>
                            <a:srgbClr val="FFFFFF"/>
                          </a:solidFill>
                          <a:effectLst/>
                          <a:latin typeface="Calibri" panose="020F0502020204030204" pitchFamily="34" charset="0"/>
                        </a:rPr>
                        <a:t>Week</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ctr"/>
                      <a:r>
                        <a:rPr lang="en-US" sz="1200" b="1" i="0" u="none" strike="noStrike">
                          <a:solidFill>
                            <a:srgbClr val="FFFFFF"/>
                          </a:solidFill>
                          <a:effectLst/>
                          <a:latin typeface="Calibri" panose="020F0502020204030204" pitchFamily="34" charset="0"/>
                        </a:rPr>
                        <a:t>Total bugs reported</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ctr"/>
                      <a:r>
                        <a:rPr lang="en-US" sz="1200" b="1" i="0" u="none" strike="noStrike">
                          <a:solidFill>
                            <a:srgbClr val="FFFFFF"/>
                          </a:solidFill>
                          <a:effectLst/>
                          <a:latin typeface="Calibri" panose="020F0502020204030204" pitchFamily="34" charset="0"/>
                        </a:rPr>
                        <a:t>Bugs reported during functional testing/ Stabilization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ctr"/>
                      <a:r>
                        <a:rPr lang="en-US" sz="1200" b="1" i="0" u="none" strike="noStrike">
                          <a:solidFill>
                            <a:srgbClr val="FFFFFF"/>
                          </a:solidFill>
                          <a:effectLst/>
                          <a:latin typeface="Calibri" panose="020F0502020204030204" pitchFamily="34" charset="0"/>
                        </a:rPr>
                        <a:t>Bugs reported during functional testing/ Stabilization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ctr"/>
                      <a:r>
                        <a:rPr lang="en-US" sz="1200" b="1" i="0" u="none" strike="noStrike">
                          <a:solidFill>
                            <a:srgbClr val="FFFFFF"/>
                          </a:solidFill>
                          <a:effectLst/>
                          <a:latin typeface="Calibri" panose="020F0502020204030204" pitchFamily="34" charset="0"/>
                        </a:rPr>
                        <a:t>Bugs reported during regression</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ctr"/>
                      <a:r>
                        <a:rPr lang="en-US" sz="1200" b="1" i="0" u="none" strike="noStrike">
                          <a:solidFill>
                            <a:srgbClr val="FFFFFF"/>
                          </a:solidFill>
                          <a:effectLst/>
                          <a:latin typeface="Calibri" panose="020F0502020204030204" pitchFamily="34" charset="0"/>
                        </a:rPr>
                        <a:t>Regression Bugs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ctr"/>
                      <a:r>
                        <a:rPr lang="en-US" sz="1200" b="1" i="0" u="none" strike="noStrike">
                          <a:solidFill>
                            <a:srgbClr val="FFFFFF"/>
                          </a:solidFill>
                          <a:effectLst/>
                          <a:latin typeface="Calibri" panose="020F0502020204030204" pitchFamily="34" charset="0"/>
                        </a:rPr>
                        <a:t>Prod Bugs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tc>
                  <a:txBody>
                    <a:bodyPr/>
                    <a:lstStyle/>
                    <a:p>
                      <a:pPr algn="ctr" fontAlgn="ctr"/>
                      <a:r>
                        <a:rPr lang="en-US" sz="1200" b="1" i="0" u="none" strike="noStrike">
                          <a:solidFill>
                            <a:srgbClr val="FFFFFF"/>
                          </a:solidFill>
                          <a:effectLst/>
                          <a:latin typeface="Calibri" panose="020F0502020204030204" pitchFamily="34" charset="0"/>
                        </a:rPr>
                        <a:t>Prod Bugs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546A"/>
                    </a:solidFill>
                  </a:tcPr>
                </a:tc>
                <a:extLst>
                  <a:ext uri="{0D108BD9-81ED-4DB2-BD59-A6C34878D82A}">
                    <a16:rowId xmlns:a16="http://schemas.microsoft.com/office/drawing/2014/main" val="1013132607"/>
                  </a:ext>
                </a:extLst>
              </a:tr>
              <a:tr h="327116">
                <a:tc>
                  <a:txBody>
                    <a:bodyPr/>
                    <a:lstStyle/>
                    <a:p>
                      <a:pPr algn="ctr" fontAlgn="b"/>
                      <a:r>
                        <a:rPr lang="en-US" sz="1200" b="1" i="0" u="none" strike="noStrike" dirty="0">
                          <a:solidFill>
                            <a:srgbClr val="000000"/>
                          </a:solidFill>
                          <a:effectLst/>
                          <a:latin typeface="Calibri" panose="020F0502020204030204" pitchFamily="34" charset="0"/>
                        </a:rPr>
                        <a:t>SSP- Auto</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Apr 27 - Apr 30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20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16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80.00%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20.00%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B05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33382857"/>
                  </a:ext>
                </a:extLst>
              </a:tr>
              <a:tr h="327116">
                <a:tc>
                  <a:txBody>
                    <a:bodyPr/>
                    <a:lstStyle/>
                    <a:p>
                      <a:pPr algn="ctr" fontAlgn="b"/>
                      <a:r>
                        <a:rPr lang="en-US" sz="1200" b="1" i="0" u="none" strike="noStrike">
                          <a:solidFill>
                            <a:srgbClr val="000000"/>
                          </a:solidFill>
                          <a:effectLst/>
                          <a:latin typeface="Calibri" panose="020F0502020204030204" pitchFamily="34" charset="0"/>
                        </a:rPr>
                        <a:t>SAPI-UPM</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0000"/>
                          </a:solidFill>
                          <a:effectLst/>
                          <a:latin typeface="Calibri" panose="020F0502020204030204" pitchFamily="34" charset="0"/>
                        </a:rPr>
                        <a:t>Apr 27 - Apr 30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NA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B05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3489429"/>
                  </a:ext>
                </a:extLst>
              </a:tr>
              <a:tr h="327116">
                <a:tc>
                  <a:txBody>
                    <a:bodyPr/>
                    <a:lstStyle/>
                    <a:p>
                      <a:pPr algn="ctr" fontAlgn="b"/>
                      <a:r>
                        <a:rPr lang="en-US" sz="1200" b="1" i="0" u="none" strike="noStrike">
                          <a:solidFill>
                            <a:srgbClr val="000000"/>
                          </a:solidFill>
                          <a:effectLst/>
                          <a:latin typeface="Calibri" panose="020F0502020204030204" pitchFamily="34" charset="0"/>
                        </a:rPr>
                        <a:t>SSP-UPM</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Apr 27 - Apr 30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NA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B05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2566957"/>
                  </a:ext>
                </a:extLst>
              </a:tr>
              <a:tr h="327116">
                <a:tc>
                  <a:txBody>
                    <a:bodyPr/>
                    <a:lstStyle/>
                    <a:p>
                      <a:pPr algn="ctr" fontAlgn="b"/>
                      <a:r>
                        <a:rPr lang="en-US" sz="1200" b="1" i="0" u="none" strike="noStrike">
                          <a:solidFill>
                            <a:srgbClr val="000000"/>
                          </a:solidFill>
                          <a:effectLst/>
                          <a:latin typeface="Calibri" panose="020F0502020204030204" pitchFamily="34" charset="0"/>
                        </a:rPr>
                        <a:t>Total</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20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16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80.00%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20.00%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000000"/>
                          </a:solidFill>
                          <a:effectLst/>
                          <a:latin typeface="Calibri" panose="020F0502020204030204" pitchFamily="34" charset="0"/>
                        </a:rPr>
                        <a:t>NA</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00B05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08215563"/>
                  </a:ext>
                </a:extLst>
              </a:tr>
            </a:tbl>
          </a:graphicData>
        </a:graphic>
      </p:graphicFrame>
    </p:spTree>
    <p:extLst>
      <p:ext uri="{BB962C8B-B14F-4D97-AF65-F5344CB8AC3E}">
        <p14:creationId xmlns:p14="http://schemas.microsoft.com/office/powerpoint/2010/main" val="28839279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35855F4E-C132-4EAC-9A9E-502863BC52E3}"/>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16D2C95E-966E-4969-97D2-C5A4C51B4016}"/>
              </a:ext>
            </a:extLst>
          </p:cNvPr>
          <p:cNvSpPr>
            <a:spLocks noGrp="1"/>
          </p:cNvSpPr>
          <p:nvPr>
            <p:ph type="sldNum" sz="quarter" idx="12"/>
          </p:nvPr>
        </p:nvSpPr>
        <p:spPr/>
        <p:txBody>
          <a:bodyPr/>
          <a:lstStyle/>
          <a:p>
            <a:fld id="{5A966AA9-9FBE-1C4A-9081-5504C5424978}" type="slidenum">
              <a:rPr lang="en-US" smtClean="0"/>
              <a:t>28</a:t>
            </a:fld>
            <a:endParaRPr lang="en-US"/>
          </a:p>
        </p:txBody>
      </p:sp>
      <p:sp>
        <p:nvSpPr>
          <p:cNvPr id="5" name="Rectangle: Top Corners Rounded 4">
            <a:extLst>
              <a:ext uri="{FF2B5EF4-FFF2-40B4-BE49-F238E27FC236}">
                <a16:creationId xmlns:a16="http://schemas.microsoft.com/office/drawing/2014/main" id="{F9830348-93F4-4028-9385-77A3BC97B3DF}"/>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endParaRPr lang="en-US" sz="2200" b="1" dirty="0"/>
          </a:p>
        </p:txBody>
      </p:sp>
      <p:sp>
        <p:nvSpPr>
          <p:cNvPr id="7" name="TextBox 6">
            <a:extLst>
              <a:ext uri="{FF2B5EF4-FFF2-40B4-BE49-F238E27FC236}">
                <a16:creationId xmlns:a16="http://schemas.microsoft.com/office/drawing/2014/main" id="{864F805B-F4B3-4FCF-B56A-9457E904CCA4}"/>
              </a:ext>
            </a:extLst>
          </p:cNvPr>
          <p:cNvSpPr txBox="1"/>
          <p:nvPr/>
        </p:nvSpPr>
        <p:spPr>
          <a:xfrm>
            <a:off x="4200524" y="140905"/>
            <a:ext cx="4064418" cy="373949"/>
          </a:xfrm>
          <a:prstGeom prst="rect">
            <a:avLst/>
          </a:prstGeom>
          <a:noFill/>
        </p:spPr>
        <p:txBody>
          <a:bodyPr wrap="none" rtlCol="0">
            <a:spAutoFit/>
          </a:bodyPr>
          <a:lstStyle/>
          <a:p>
            <a:r>
              <a:rPr lang="en-US" b="1" dirty="0">
                <a:solidFill>
                  <a:schemeClr val="bg1"/>
                </a:solidFill>
              </a:rPr>
              <a:t>Activities Planned for May 1</a:t>
            </a:r>
            <a:r>
              <a:rPr lang="en-US" b="1" baseline="30000" dirty="0">
                <a:solidFill>
                  <a:schemeClr val="bg1"/>
                </a:solidFill>
              </a:rPr>
              <a:t>st</a:t>
            </a:r>
            <a:r>
              <a:rPr lang="en-US" b="1" dirty="0">
                <a:solidFill>
                  <a:schemeClr val="bg1"/>
                </a:solidFill>
              </a:rPr>
              <a:t> week</a:t>
            </a:r>
            <a:endParaRPr lang="en-US" b="1" dirty="0">
              <a:ln w="0"/>
              <a:solidFill>
                <a:schemeClr val="bg1"/>
              </a:solidFill>
              <a:effectLst>
                <a:outerShdw blurRad="38100" dist="19050" dir="2700000" algn="tl" rotWithShape="0">
                  <a:schemeClr val="dk1">
                    <a:alpha val="40000"/>
                  </a:schemeClr>
                </a:outerShdw>
              </a:effectLst>
            </a:endParaRPr>
          </a:p>
        </p:txBody>
      </p:sp>
      <p:sp>
        <p:nvSpPr>
          <p:cNvPr id="10" name="Rectangle: Rounded Corners 9">
            <a:extLst>
              <a:ext uri="{FF2B5EF4-FFF2-40B4-BE49-F238E27FC236}">
                <a16:creationId xmlns:a16="http://schemas.microsoft.com/office/drawing/2014/main" id="{4DCC7513-123B-497E-9BA3-73F11FA61F3F}"/>
              </a:ext>
            </a:extLst>
          </p:cNvPr>
          <p:cNvSpPr/>
          <p:nvPr/>
        </p:nvSpPr>
        <p:spPr>
          <a:xfrm>
            <a:off x="462915" y="873671"/>
            <a:ext cx="10145554" cy="5478051"/>
          </a:xfrm>
          <a:prstGeom prst="roundRect">
            <a:avLst/>
          </a:prstGeom>
          <a:solidFill>
            <a:schemeClr val="tx1">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Functional Testing support to the content planned for Sprint 24</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Conversion of Generic framework automation test cases to POM framework</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Mini Regression on UCE 1.0 for Auto</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Mobile testing on UCE 2.0 for Auto</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Full regression for UCE 2.0 Auto</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Complete the automation of SSP Auto 2020 Q1 in-sprint regression candidates (~60 count)</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Complete the automation of SSP Bundle (</a:t>
            </a:r>
            <a:r>
              <a:rPr lang="en-US" dirty="0" err="1">
                <a:solidFill>
                  <a:schemeClr val="tx1"/>
                </a:solidFill>
                <a:latin typeface="Calibri" panose="020F0502020204030204" pitchFamily="34" charset="0"/>
                <a:cs typeface="Calibri" panose="020F0502020204030204" pitchFamily="34" charset="0"/>
              </a:rPr>
              <a:t>Auto+Renters</a:t>
            </a:r>
            <a:r>
              <a:rPr lang="en-US" dirty="0">
                <a:solidFill>
                  <a:schemeClr val="tx1"/>
                </a:solidFill>
                <a:latin typeface="Calibri" panose="020F0502020204030204" pitchFamily="34" charset="0"/>
                <a:cs typeface="Calibri" panose="020F0502020204030204" pitchFamily="34" charset="0"/>
              </a:rPr>
              <a:t>) 2020 Q1 in-sprint regression candidates (~40 count)</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Regression suite readiness for UCE 2.0 Renters</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Supporting Prod Verifications</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Regression Execution for </a:t>
            </a:r>
            <a:r>
              <a:rPr lang="en-US" dirty="0" err="1">
                <a:solidFill>
                  <a:schemeClr val="tx1"/>
                </a:solidFill>
                <a:latin typeface="Calibri" panose="020F0502020204030204" pitchFamily="34" charset="0"/>
                <a:cs typeface="Calibri" panose="020F0502020204030204" pitchFamily="34" charset="0"/>
              </a:rPr>
              <a:t>TX_OAsis</a:t>
            </a:r>
            <a:r>
              <a:rPr lang="en-US" dirty="0">
                <a:solidFill>
                  <a:schemeClr val="tx1"/>
                </a:solidFill>
                <a:latin typeface="Calibri" panose="020F0502020204030204" pitchFamily="34" charset="0"/>
                <a:cs typeface="Calibri" panose="020F0502020204030204" pitchFamily="34" charset="0"/>
              </a:rPr>
              <a:t> Version</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Regression Execution for 5 states </a:t>
            </a:r>
            <a:r>
              <a:rPr lang="en-US" dirty="0" err="1">
                <a:solidFill>
                  <a:schemeClr val="tx1"/>
                </a:solidFill>
                <a:latin typeface="Calibri" panose="020F0502020204030204" pitchFamily="34" charset="0"/>
                <a:cs typeface="Calibri" panose="020F0502020204030204" pitchFamily="34" charset="0"/>
              </a:rPr>
              <a:t>AR,KS,NM,VA_Oasis</a:t>
            </a:r>
            <a:r>
              <a:rPr lang="en-US" dirty="0">
                <a:solidFill>
                  <a:schemeClr val="tx1"/>
                </a:solidFill>
                <a:latin typeface="Calibri" panose="020F0502020204030204" pitchFamily="34" charset="0"/>
                <a:cs typeface="Calibri" panose="020F0502020204030204" pitchFamily="34" charset="0"/>
              </a:rPr>
              <a:t> and </a:t>
            </a:r>
            <a:r>
              <a:rPr lang="en-US" dirty="0" err="1">
                <a:solidFill>
                  <a:schemeClr val="tx1"/>
                </a:solidFill>
                <a:latin typeface="Calibri" panose="020F0502020204030204" pitchFamily="34" charset="0"/>
                <a:cs typeface="Calibri" panose="020F0502020204030204" pitchFamily="34" charset="0"/>
              </a:rPr>
              <a:t>VT_Oasis</a:t>
            </a:r>
            <a:endParaRPr lang="en-US" dirty="0">
              <a:solidFill>
                <a:schemeClr val="tx1"/>
              </a:solidFill>
              <a:latin typeface="Calibri" panose="020F0502020204030204" pitchFamily="34" charset="0"/>
              <a:cs typeface="Calibri" panose="020F0502020204030204" pitchFamily="34" charset="0"/>
            </a:endParaRP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Regression Execution for 8 States CT,DE,ID,IN,ME,NE,OK,SD states</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Updates to scripts with new changes\enhancements for 8 States</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Start automation of pending 10 states from scratch MO,WV,WI,IL,OH,MN,AK,AL</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Migrate states MO,WV,WI,IL,OH,MN,AK,AL from non PEAK to PEAK</a:t>
            </a: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Regression Execution for 5 states </a:t>
            </a:r>
            <a:r>
              <a:rPr lang="en-US" dirty="0" err="1">
                <a:solidFill>
                  <a:schemeClr val="tx1"/>
                </a:solidFill>
                <a:latin typeface="Calibri" panose="020F0502020204030204" pitchFamily="34" charset="0"/>
                <a:cs typeface="Calibri" panose="020F0502020204030204" pitchFamily="34" charset="0"/>
              </a:rPr>
              <a:t>AR,KS,NM,VA_Oasis</a:t>
            </a:r>
            <a:r>
              <a:rPr lang="en-US" dirty="0">
                <a:solidFill>
                  <a:schemeClr val="tx1"/>
                </a:solidFill>
                <a:latin typeface="Calibri" panose="020F0502020204030204" pitchFamily="34" charset="0"/>
                <a:cs typeface="Calibri" panose="020F0502020204030204" pitchFamily="34" charset="0"/>
              </a:rPr>
              <a:t> and </a:t>
            </a:r>
            <a:r>
              <a:rPr lang="en-US" dirty="0" err="1">
                <a:solidFill>
                  <a:schemeClr val="tx1"/>
                </a:solidFill>
                <a:latin typeface="Calibri" panose="020F0502020204030204" pitchFamily="34" charset="0"/>
                <a:cs typeface="Calibri" panose="020F0502020204030204" pitchFamily="34" charset="0"/>
              </a:rPr>
              <a:t>VT_Oasis</a:t>
            </a:r>
            <a:endParaRPr lang="en-US" dirty="0">
              <a:solidFill>
                <a:schemeClr val="tx1"/>
              </a:solidFill>
              <a:latin typeface="Calibri" panose="020F0502020204030204" pitchFamily="34" charset="0"/>
              <a:cs typeface="Calibri" panose="020F0502020204030204" pitchFamily="34" charset="0"/>
            </a:endParaRPr>
          </a:p>
          <a:p>
            <a:pPr marL="289322" indent="-289322">
              <a:buFont typeface="Wingdings" panose="05000000000000000000" pitchFamily="2" charset="2"/>
              <a:buChar char="v"/>
            </a:pPr>
            <a:r>
              <a:rPr lang="en-US" dirty="0">
                <a:solidFill>
                  <a:schemeClr val="tx1"/>
                </a:solidFill>
                <a:latin typeface="Calibri" panose="020F0502020204030204" pitchFamily="34" charset="0"/>
                <a:cs typeface="Calibri" panose="020F0502020204030204" pitchFamily="34" charset="0"/>
              </a:rPr>
              <a:t>Credit Testing Support for AR,KS,NM,VA and VT States</a:t>
            </a:r>
          </a:p>
          <a:p>
            <a:pPr marL="289322" indent="-289322">
              <a:buFont typeface="Wingdings" panose="05000000000000000000" pitchFamily="2" charset="2"/>
              <a:buChar char="v"/>
            </a:pPr>
            <a:endParaRPr lang="en-US" dirty="0">
              <a:solidFill>
                <a:schemeClr val="tx1"/>
              </a:solidFill>
            </a:endParaRPr>
          </a:p>
          <a:p>
            <a:pPr marL="289322" indent="-289322">
              <a:buFont typeface="Wingdings" panose="05000000000000000000" pitchFamily="2" charset="2"/>
              <a:buChar char="v"/>
            </a:pPr>
            <a:endParaRPr lang="en-US" dirty="0">
              <a:solidFill>
                <a:schemeClr val="tx1"/>
              </a:solidFill>
            </a:endParaRPr>
          </a:p>
          <a:p>
            <a:pPr algn="ctr"/>
            <a:endParaRPr lang="en-US" dirty="0">
              <a:solidFill>
                <a:schemeClr val="tx1"/>
              </a:solidFill>
            </a:endParaRPr>
          </a:p>
        </p:txBody>
      </p:sp>
      <p:sp>
        <p:nvSpPr>
          <p:cNvPr id="8" name="TextBox 7">
            <a:extLst>
              <a:ext uri="{FF2B5EF4-FFF2-40B4-BE49-F238E27FC236}">
                <a16:creationId xmlns:a16="http://schemas.microsoft.com/office/drawing/2014/main" id="{5EA9E3F2-8163-4955-AF4E-4B12F871299D}"/>
              </a:ext>
            </a:extLst>
          </p:cNvPr>
          <p:cNvSpPr txBox="1"/>
          <p:nvPr/>
        </p:nvSpPr>
        <p:spPr>
          <a:xfrm>
            <a:off x="11291346" y="120967"/>
            <a:ext cx="654410" cy="373949"/>
          </a:xfrm>
          <a:prstGeom prst="rect">
            <a:avLst/>
          </a:prstGeom>
          <a:noFill/>
        </p:spPr>
        <p:txBody>
          <a:bodyPr wrap="none" rtlCol="0">
            <a:spAutoFit/>
          </a:bodyPr>
          <a:lstStyle>
            <a:defPPr>
              <a:defRPr lang="en-US"/>
            </a:defPPr>
            <a:lvl1pPr>
              <a:defRPr b="1">
                <a:solidFill>
                  <a:schemeClr val="bg1"/>
                </a:solidFill>
              </a:defRPr>
            </a:lvl1pPr>
          </a:lstStyle>
          <a:p>
            <a:r>
              <a:rPr lang="en-US" dirty="0"/>
              <a:t>SSP</a:t>
            </a:r>
          </a:p>
        </p:txBody>
      </p:sp>
    </p:spTree>
    <p:extLst>
      <p:ext uri="{BB962C8B-B14F-4D97-AF65-F5344CB8AC3E}">
        <p14:creationId xmlns:p14="http://schemas.microsoft.com/office/powerpoint/2010/main" val="4391432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4AE0BD4-35D9-4F0E-97BE-5B714114CA04}"/>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92D81831-B567-4F6F-88D8-683F8E21DBF2}"/>
              </a:ext>
            </a:extLst>
          </p:cNvPr>
          <p:cNvSpPr>
            <a:spLocks noGrp="1"/>
          </p:cNvSpPr>
          <p:nvPr>
            <p:ph type="sldNum" sz="quarter" idx="12"/>
          </p:nvPr>
        </p:nvSpPr>
        <p:spPr/>
        <p:txBody>
          <a:bodyPr/>
          <a:lstStyle/>
          <a:p>
            <a:fld id="{5A966AA9-9FBE-1C4A-9081-5504C5424978}" type="slidenum">
              <a:rPr lang="en-US" smtClean="0"/>
              <a:t>29</a:t>
            </a:fld>
            <a:endParaRPr lang="en-US"/>
          </a:p>
        </p:txBody>
      </p:sp>
      <p:sp>
        <p:nvSpPr>
          <p:cNvPr id="5" name="Rectangle: Top Corners Rounded 4">
            <a:extLst>
              <a:ext uri="{FF2B5EF4-FFF2-40B4-BE49-F238E27FC236}">
                <a16:creationId xmlns:a16="http://schemas.microsoft.com/office/drawing/2014/main" id="{27F9D41C-DDEE-480C-BEC1-58D3AF439843}"/>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endParaRPr lang="en-US" sz="2200" b="1" dirty="0"/>
          </a:p>
        </p:txBody>
      </p:sp>
      <p:sp>
        <p:nvSpPr>
          <p:cNvPr id="7" name="TextBox 6">
            <a:extLst>
              <a:ext uri="{FF2B5EF4-FFF2-40B4-BE49-F238E27FC236}">
                <a16:creationId xmlns:a16="http://schemas.microsoft.com/office/drawing/2014/main" id="{D13CB19E-642B-4023-BD74-8D7360068B00}"/>
              </a:ext>
            </a:extLst>
          </p:cNvPr>
          <p:cNvSpPr txBox="1"/>
          <p:nvPr/>
        </p:nvSpPr>
        <p:spPr>
          <a:xfrm>
            <a:off x="4200524" y="140905"/>
            <a:ext cx="3510961" cy="373949"/>
          </a:xfrm>
          <a:prstGeom prst="rect">
            <a:avLst/>
          </a:prstGeom>
          <a:noFill/>
        </p:spPr>
        <p:txBody>
          <a:bodyPr wrap="none" rtlCol="0">
            <a:spAutoFit/>
          </a:bodyPr>
          <a:lstStyle/>
          <a:p>
            <a:r>
              <a:rPr lang="en-US" b="1" dirty="0">
                <a:solidFill>
                  <a:schemeClr val="bg1"/>
                </a:solidFill>
              </a:rPr>
              <a:t>Accomplishment or Initiatives</a:t>
            </a:r>
            <a:endParaRPr lang="en-US" b="1" dirty="0">
              <a:ln w="0"/>
              <a:solidFill>
                <a:schemeClr val="bg1"/>
              </a:solidFill>
              <a:effectLst>
                <a:outerShdw blurRad="38100" dist="19050" dir="2700000" algn="tl" rotWithShape="0">
                  <a:schemeClr val="dk1">
                    <a:alpha val="40000"/>
                  </a:schemeClr>
                </a:outerShdw>
              </a:effectLst>
            </a:endParaRPr>
          </a:p>
        </p:txBody>
      </p:sp>
      <p:sp>
        <p:nvSpPr>
          <p:cNvPr id="9" name="Rectangle: Rounded Corners 8">
            <a:extLst>
              <a:ext uri="{FF2B5EF4-FFF2-40B4-BE49-F238E27FC236}">
                <a16:creationId xmlns:a16="http://schemas.microsoft.com/office/drawing/2014/main" id="{688CCBA3-40A8-4F8B-950D-36CE53B18064}"/>
              </a:ext>
            </a:extLst>
          </p:cNvPr>
          <p:cNvSpPr/>
          <p:nvPr/>
        </p:nvSpPr>
        <p:spPr>
          <a:xfrm>
            <a:off x="414695" y="774700"/>
            <a:ext cx="9836944" cy="5431536"/>
          </a:xfrm>
          <a:prstGeom prst="roundRect">
            <a:avLst/>
          </a:prstGeom>
          <a:solidFill>
            <a:schemeClr val="tx1">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9322" indent="-289322">
              <a:buFont typeface="Wingdings" panose="05000000000000000000" pitchFamily="2" charset="2"/>
              <a:buChar char="v"/>
            </a:pPr>
            <a:r>
              <a:rPr lang="en-US" u="sng" dirty="0">
                <a:solidFill>
                  <a:schemeClr val="tx1"/>
                </a:solidFill>
                <a:latin typeface="Calibri" panose="020F0502020204030204" pitchFamily="34" charset="0"/>
                <a:cs typeface="Calibri" panose="020F0502020204030204" pitchFamily="34" charset="0"/>
              </a:rPr>
              <a:t>Shared Flow In ETM: </a:t>
            </a:r>
            <a:r>
              <a:rPr lang="en-US" dirty="0">
                <a:solidFill>
                  <a:schemeClr val="tx1"/>
                </a:solidFill>
                <a:latin typeface="Calibri" panose="020F0502020204030204" pitchFamily="34" charset="0"/>
                <a:cs typeface="Calibri" panose="020F0502020204030204" pitchFamily="34" charset="0"/>
              </a:rPr>
              <a:t>Shared flow combines multiple steps that are commonly performed in sequence into a logical step. Which can be passed down across automation scripts. If there is a change in the flow of the application, changes can be made in the shared flow which would reflect across all the automation scripts. (</a:t>
            </a:r>
            <a:r>
              <a:rPr lang="en-US" i="1" dirty="0">
                <a:solidFill>
                  <a:schemeClr val="tx1"/>
                </a:solidFill>
                <a:latin typeface="Calibri" panose="020F0502020204030204" pitchFamily="34" charset="0"/>
                <a:cs typeface="Calibri" panose="020F0502020204030204" pitchFamily="34" charset="0"/>
              </a:rPr>
              <a:t>SCAI-Core</a:t>
            </a:r>
            <a:r>
              <a:rPr lang="en-US" dirty="0">
                <a:solidFill>
                  <a:schemeClr val="tx1"/>
                </a:solidFill>
                <a:latin typeface="Calibri" panose="020F0502020204030204" pitchFamily="34" charset="0"/>
                <a:cs typeface="Calibri" panose="020F0502020204030204" pitchFamily="34" charset="0"/>
              </a:rPr>
              <a:t>).</a:t>
            </a:r>
          </a:p>
          <a:p>
            <a:pPr marL="289322" indent="-289322">
              <a:buFont typeface="Wingdings" panose="05000000000000000000" pitchFamily="2" charset="2"/>
              <a:buChar char="v"/>
            </a:pPr>
            <a:r>
              <a:rPr lang="en-US" u="sng" dirty="0">
                <a:solidFill>
                  <a:schemeClr val="tx1"/>
                </a:solidFill>
                <a:latin typeface="Calibri" panose="020F0502020204030204" pitchFamily="34" charset="0"/>
                <a:cs typeface="Calibri" panose="020F0502020204030204" pitchFamily="34" charset="0"/>
              </a:rPr>
              <a:t>SSP scripting Style Guide</a:t>
            </a:r>
            <a:r>
              <a:rPr lang="en-US" dirty="0">
                <a:solidFill>
                  <a:schemeClr val="tx1"/>
                </a:solidFill>
                <a:latin typeface="Calibri" panose="020F0502020204030204" pitchFamily="34" charset="0"/>
                <a:cs typeface="Calibri" panose="020F0502020204030204" pitchFamily="34" charset="0"/>
              </a:rPr>
              <a:t>: The induction of this document is to have a single approach across the SSP project for the Naming convention and Creation of Script File, OR Name, Shared Flow, Variable Name, Defines Test Suite, Rated State, Documentation standard etc. (</a:t>
            </a:r>
            <a:r>
              <a:rPr lang="en-US" i="1" dirty="0">
                <a:solidFill>
                  <a:schemeClr val="tx1"/>
                </a:solidFill>
                <a:latin typeface="Calibri" panose="020F0502020204030204" pitchFamily="34" charset="0"/>
                <a:cs typeface="Calibri" panose="020F0502020204030204" pitchFamily="34" charset="0"/>
              </a:rPr>
              <a:t>SCAI-Core</a:t>
            </a:r>
            <a:r>
              <a:rPr lang="en-US" dirty="0">
                <a:solidFill>
                  <a:schemeClr val="tx1"/>
                </a:solidFill>
                <a:latin typeface="Calibri" panose="020F0502020204030204" pitchFamily="34" charset="0"/>
                <a:cs typeface="Calibri" panose="020F0502020204030204" pitchFamily="34" charset="0"/>
              </a:rPr>
              <a:t>).</a:t>
            </a:r>
          </a:p>
          <a:p>
            <a:pPr marL="289322" indent="-289322">
              <a:buFont typeface="Wingdings" panose="05000000000000000000" pitchFamily="2" charset="2"/>
              <a:buChar char="v"/>
            </a:pPr>
            <a:r>
              <a:rPr lang="en-US" u="sng" dirty="0">
                <a:solidFill>
                  <a:schemeClr val="tx1"/>
                </a:solidFill>
                <a:latin typeface="Calibri" panose="020F0502020204030204" pitchFamily="34" charset="0"/>
                <a:cs typeface="Calibri" panose="020F0502020204030204" pitchFamily="34" charset="0"/>
              </a:rPr>
              <a:t>Generic to POM Conversion : </a:t>
            </a:r>
            <a:r>
              <a:rPr lang="en-US" dirty="0">
                <a:solidFill>
                  <a:schemeClr val="tx1"/>
                </a:solidFill>
                <a:latin typeface="Calibri" panose="020F0502020204030204" pitchFamily="34" charset="0"/>
                <a:cs typeface="Calibri" panose="020F0502020204030204" pitchFamily="34" charset="0"/>
              </a:rPr>
              <a:t>Converting all the UCE 1.0 and UCE 2.0 Automation scripts across SCAI-Core and Renters to POM Framework approach (</a:t>
            </a:r>
            <a:r>
              <a:rPr lang="en-US" i="1" dirty="0">
                <a:solidFill>
                  <a:schemeClr val="tx1"/>
                </a:solidFill>
                <a:latin typeface="Calibri" panose="020F0502020204030204" pitchFamily="34" charset="0"/>
                <a:cs typeface="Calibri" panose="020F0502020204030204" pitchFamily="34" charset="0"/>
              </a:rPr>
              <a:t>SCAI-Core &amp; UPM In progress</a:t>
            </a:r>
            <a:r>
              <a:rPr lang="en-US" dirty="0">
                <a:solidFill>
                  <a:schemeClr val="tx1"/>
                </a:solidFill>
                <a:latin typeface="Calibri" panose="020F0502020204030204" pitchFamily="34" charset="0"/>
                <a:cs typeface="Calibri" panose="020F0502020204030204" pitchFamily="34" charset="0"/>
              </a:rPr>
              <a:t>)</a:t>
            </a:r>
          </a:p>
          <a:p>
            <a:pPr marL="289322" indent="-289322">
              <a:buFont typeface="Wingdings" panose="05000000000000000000" pitchFamily="2" charset="2"/>
              <a:buChar char="v"/>
            </a:pPr>
            <a:endParaRPr lang="en-US" dirty="0">
              <a:solidFill>
                <a:schemeClr val="tx1"/>
              </a:solidFill>
              <a:latin typeface="Calibri" panose="020F0502020204030204" pitchFamily="34" charset="0"/>
              <a:cs typeface="Calibri" panose="020F0502020204030204" pitchFamily="34" charset="0"/>
            </a:endParaRPr>
          </a:p>
          <a:p>
            <a:pPr marL="289322" indent="-289322">
              <a:buFont typeface="Wingdings" panose="05000000000000000000" pitchFamily="2" charset="2"/>
              <a:buChar char="v"/>
            </a:pPr>
            <a:endParaRPr lang="en-US" dirty="0"/>
          </a:p>
        </p:txBody>
      </p:sp>
      <p:sp>
        <p:nvSpPr>
          <p:cNvPr id="8" name="TextBox 7">
            <a:extLst>
              <a:ext uri="{FF2B5EF4-FFF2-40B4-BE49-F238E27FC236}">
                <a16:creationId xmlns:a16="http://schemas.microsoft.com/office/drawing/2014/main" id="{CE475606-E4A0-45A0-965F-4CB1E4FED724}"/>
              </a:ext>
            </a:extLst>
          </p:cNvPr>
          <p:cNvSpPr txBox="1"/>
          <p:nvPr/>
        </p:nvSpPr>
        <p:spPr>
          <a:xfrm>
            <a:off x="11291346" y="120967"/>
            <a:ext cx="654410" cy="373949"/>
          </a:xfrm>
          <a:prstGeom prst="rect">
            <a:avLst/>
          </a:prstGeom>
          <a:noFill/>
        </p:spPr>
        <p:txBody>
          <a:bodyPr wrap="none" rtlCol="0">
            <a:spAutoFit/>
          </a:bodyPr>
          <a:lstStyle>
            <a:defPPr>
              <a:defRPr lang="en-US"/>
            </a:defPPr>
            <a:lvl1pPr>
              <a:defRPr b="1">
                <a:solidFill>
                  <a:schemeClr val="bg1"/>
                </a:solidFill>
              </a:defRPr>
            </a:lvl1pPr>
          </a:lstStyle>
          <a:p>
            <a:r>
              <a:rPr lang="en-US" dirty="0"/>
              <a:t>SSP</a:t>
            </a:r>
          </a:p>
        </p:txBody>
      </p:sp>
    </p:spTree>
    <p:extLst>
      <p:ext uri="{BB962C8B-B14F-4D97-AF65-F5344CB8AC3E}">
        <p14:creationId xmlns:p14="http://schemas.microsoft.com/office/powerpoint/2010/main" val="1442275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10134600" y="6599237"/>
            <a:ext cx="1905000" cy="369332"/>
          </a:xfrm>
          <a:prstGeom prst="rect">
            <a:avLst/>
          </a:prstGeom>
          <a:noFill/>
        </p:spPr>
        <p:txBody>
          <a:bodyPr wrap="square" rtlCol="0">
            <a:spAutoFit/>
          </a:bodyPr>
          <a:lstStyle/>
          <a:p>
            <a:r>
              <a:rPr lang="en-US" dirty="0"/>
              <a:t>Continued..</a:t>
            </a:r>
          </a:p>
        </p:txBody>
      </p:sp>
      <p:pic>
        <p:nvPicPr>
          <p:cNvPr id="3" name="Picture 2"/>
          <p:cNvPicPr>
            <a:picLocks noChangeAspect="1"/>
          </p:cNvPicPr>
          <p:nvPr/>
        </p:nvPicPr>
        <p:blipFill>
          <a:blip r:embed="rId2"/>
          <a:stretch>
            <a:fillRect/>
          </a:stretch>
        </p:blipFill>
        <p:spPr>
          <a:xfrm>
            <a:off x="1371600" y="1002804"/>
            <a:ext cx="7772400" cy="5596433"/>
          </a:xfrm>
          <a:prstGeom prst="rect">
            <a:avLst/>
          </a:prstGeom>
        </p:spPr>
      </p:pic>
      <p:sp>
        <p:nvSpPr>
          <p:cNvPr id="14" name="Rectangle 13"/>
          <p:cNvSpPr/>
          <p:nvPr/>
        </p:nvSpPr>
        <p:spPr>
          <a:xfrm>
            <a:off x="76200" y="46037"/>
            <a:ext cx="9677400" cy="4572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2200" b="1" dirty="0"/>
              <a:t>Team Composition</a:t>
            </a:r>
          </a:p>
        </p:txBody>
      </p:sp>
    </p:spTree>
    <p:extLst>
      <p:ext uri="{BB962C8B-B14F-4D97-AF65-F5344CB8AC3E}">
        <p14:creationId xmlns:p14="http://schemas.microsoft.com/office/powerpoint/2010/main" val="2173725818"/>
      </p:ext>
    </p:extLst>
  </p:cSld>
  <p:clrMapOvr>
    <a:masterClrMapping/>
  </p:clrMapOvr>
  <p:transition>
    <p:fade thruBlk="1"/>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5640" y="-172"/>
            <a:ext cx="10810514" cy="529436"/>
          </a:xfrm>
          <a:prstGeom prst="rect">
            <a:avLst/>
          </a:prstGeom>
          <a:noFill/>
          <a:ln w="12700">
            <a:noFill/>
            <a:miter lim="800000"/>
            <a:headEnd/>
            <a:tailEnd/>
          </a:ln>
        </p:spPr>
        <p:txBody>
          <a:bodyPr wrap="square" anchor="ctr">
            <a:spAutoFit/>
          </a:bodyPr>
          <a:lstStyle/>
          <a:p>
            <a:pPr>
              <a:spcBef>
                <a:spcPct val="20000"/>
              </a:spcBef>
              <a:buSzPct val="120000"/>
              <a:tabLst>
                <a:tab pos="1851703" algn="l"/>
              </a:tabLst>
              <a:defRPr/>
            </a:pPr>
            <a:r>
              <a:rPr lang="en-US" sz="2798" b="1" i="1" dirty="0">
                <a:solidFill>
                  <a:srgbClr val="0070C0"/>
                </a:solidFill>
                <a:latin typeface="Segoe UI Semibold" panose="020B0702040204020203" pitchFamily="34" charset="0"/>
                <a:cs typeface="Arial"/>
              </a:rPr>
              <a:t>PURE Summary</a:t>
            </a:r>
          </a:p>
        </p:txBody>
      </p:sp>
      <p:sp>
        <p:nvSpPr>
          <p:cNvPr id="15" name="Rectangle 14">
            <a:extLst>
              <a:ext uri="{FF2B5EF4-FFF2-40B4-BE49-F238E27FC236}">
                <a16:creationId xmlns:a16="http://schemas.microsoft.com/office/drawing/2014/main" id="{DB028238-1128-40AF-A8DD-77DF796E7064}"/>
              </a:ext>
            </a:extLst>
          </p:cNvPr>
          <p:cNvSpPr/>
          <p:nvPr/>
        </p:nvSpPr>
        <p:spPr>
          <a:xfrm>
            <a:off x="97995" y="962735"/>
            <a:ext cx="12012375" cy="380651"/>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99" b="1" i="1" dirty="0">
                <a:solidFill>
                  <a:srgbClr val="7030A0"/>
                </a:solidFill>
              </a:rPr>
              <a:t>Project Details</a:t>
            </a:r>
          </a:p>
        </p:txBody>
      </p:sp>
      <p:sp>
        <p:nvSpPr>
          <p:cNvPr id="20" name="Rectangle 19">
            <a:extLst>
              <a:ext uri="{FF2B5EF4-FFF2-40B4-BE49-F238E27FC236}">
                <a16:creationId xmlns:a16="http://schemas.microsoft.com/office/drawing/2014/main" id="{CD8CD835-C923-49CF-95B7-57DD21394882}"/>
              </a:ext>
            </a:extLst>
          </p:cNvPr>
          <p:cNvSpPr/>
          <p:nvPr/>
        </p:nvSpPr>
        <p:spPr>
          <a:xfrm>
            <a:off x="8693883" y="174616"/>
            <a:ext cx="2117511" cy="418801"/>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99" b="1" dirty="0">
                <a:solidFill>
                  <a:srgbClr val="7030A0"/>
                </a:solidFill>
              </a:rPr>
              <a:t>Overall Status</a:t>
            </a:r>
          </a:p>
        </p:txBody>
      </p:sp>
      <p:sp>
        <p:nvSpPr>
          <p:cNvPr id="26" name="Oval 79">
            <a:extLst>
              <a:ext uri="{FF2B5EF4-FFF2-40B4-BE49-F238E27FC236}">
                <a16:creationId xmlns:a16="http://schemas.microsoft.com/office/drawing/2014/main" id="{883297BE-BFEA-43D2-B62A-64574C0D9280}"/>
              </a:ext>
            </a:extLst>
          </p:cNvPr>
          <p:cNvSpPr>
            <a:spLocks noChangeArrowheads="1"/>
          </p:cNvSpPr>
          <p:nvPr/>
        </p:nvSpPr>
        <p:spPr bwMode="auto">
          <a:xfrm>
            <a:off x="10215120" y="237637"/>
            <a:ext cx="329818" cy="302687"/>
          </a:xfrm>
          <a:prstGeom prst="ellipse">
            <a:avLst/>
          </a:prstGeom>
          <a:solidFill>
            <a:srgbClr val="33CC33"/>
          </a:solidFill>
          <a:ln w="9525" algn="ctr">
            <a:noFill/>
            <a:round/>
            <a:headEnd/>
            <a:tailEnd/>
          </a:ln>
        </p:spPr>
        <p:txBody>
          <a:bodyPr wrap="none" lIns="0" tIns="0" rIns="0" bIns="0" anchor="ctr"/>
          <a:lstStyle/>
          <a:p>
            <a:pPr algn="ctr">
              <a:spcAft>
                <a:spcPct val="70000"/>
              </a:spcAft>
            </a:pPr>
            <a:r>
              <a:rPr lang="en-GB" sz="899" b="1" dirty="0"/>
              <a:t>G</a:t>
            </a:r>
          </a:p>
        </p:txBody>
      </p:sp>
      <p:graphicFrame>
        <p:nvGraphicFramePr>
          <p:cNvPr id="6" name="Diagram 5">
            <a:extLst>
              <a:ext uri="{FF2B5EF4-FFF2-40B4-BE49-F238E27FC236}">
                <a16:creationId xmlns:a16="http://schemas.microsoft.com/office/drawing/2014/main" id="{3D066CA9-7041-4118-91F9-9ECF6D1AD26F}"/>
              </a:ext>
            </a:extLst>
          </p:cNvPr>
          <p:cNvGraphicFramePr/>
          <p:nvPr>
            <p:extLst/>
          </p:nvPr>
        </p:nvGraphicFramePr>
        <p:xfrm>
          <a:off x="-831795" y="1495649"/>
          <a:ext cx="5312901" cy="43394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1" name="Rectangle 20">
            <a:extLst>
              <a:ext uri="{FF2B5EF4-FFF2-40B4-BE49-F238E27FC236}">
                <a16:creationId xmlns:a16="http://schemas.microsoft.com/office/drawing/2014/main" id="{70E888FB-A0F0-41AF-8F16-0A815F2E29D1}"/>
              </a:ext>
            </a:extLst>
          </p:cNvPr>
          <p:cNvSpPr/>
          <p:nvPr/>
        </p:nvSpPr>
        <p:spPr>
          <a:xfrm>
            <a:off x="900718" y="6075128"/>
            <a:ext cx="3596614" cy="311494"/>
          </a:xfrm>
          <a:prstGeom prst="rect">
            <a:avLst/>
          </a:prstGeom>
        </p:spPr>
        <p:txBody>
          <a:bodyPr wrap="square">
            <a:spAutoFit/>
          </a:bodyPr>
          <a:lstStyle/>
          <a:p>
            <a:pPr algn="ctr"/>
            <a:r>
              <a:rPr lang="en-US" sz="1399" b="1" i="1" dirty="0">
                <a:latin typeface="Segoe UI" panose="020B0502040204020203" pitchFamily="34" charset="0"/>
              </a:rPr>
              <a:t>PURE Systems - Components</a:t>
            </a:r>
            <a:endParaRPr lang="en-US" sz="1399" b="1" i="1" dirty="0"/>
          </a:p>
        </p:txBody>
      </p:sp>
      <p:graphicFrame>
        <p:nvGraphicFramePr>
          <p:cNvPr id="3" name="Table 2"/>
          <p:cNvGraphicFramePr>
            <a:graphicFrameLocks noGrp="1"/>
          </p:cNvGraphicFramePr>
          <p:nvPr/>
        </p:nvGraphicFramePr>
        <p:xfrm>
          <a:off x="3981623" y="1566419"/>
          <a:ext cx="8128748" cy="5376511"/>
        </p:xfrm>
        <a:graphic>
          <a:graphicData uri="http://schemas.openxmlformats.org/drawingml/2006/table">
            <a:tbl>
              <a:tblPr/>
              <a:tblGrid>
                <a:gridCol w="1013102">
                  <a:extLst>
                    <a:ext uri="{9D8B030D-6E8A-4147-A177-3AD203B41FA5}">
                      <a16:colId xmlns:a16="http://schemas.microsoft.com/office/drawing/2014/main" val="20000"/>
                    </a:ext>
                  </a:extLst>
                </a:gridCol>
                <a:gridCol w="949084">
                  <a:extLst>
                    <a:ext uri="{9D8B030D-6E8A-4147-A177-3AD203B41FA5}">
                      <a16:colId xmlns:a16="http://schemas.microsoft.com/office/drawing/2014/main" val="20001"/>
                    </a:ext>
                  </a:extLst>
                </a:gridCol>
                <a:gridCol w="5100735">
                  <a:extLst>
                    <a:ext uri="{9D8B030D-6E8A-4147-A177-3AD203B41FA5}">
                      <a16:colId xmlns:a16="http://schemas.microsoft.com/office/drawing/2014/main" val="20002"/>
                    </a:ext>
                  </a:extLst>
                </a:gridCol>
                <a:gridCol w="1065827">
                  <a:extLst>
                    <a:ext uri="{9D8B030D-6E8A-4147-A177-3AD203B41FA5}">
                      <a16:colId xmlns:a16="http://schemas.microsoft.com/office/drawing/2014/main" val="20003"/>
                    </a:ext>
                  </a:extLst>
                </a:gridCol>
              </a:tblGrid>
              <a:tr h="378649">
                <a:tc>
                  <a:txBody>
                    <a:bodyPr/>
                    <a:lstStyle/>
                    <a:p>
                      <a:pPr algn="ctr" fontAlgn="ctr"/>
                      <a:r>
                        <a:rPr lang="en-US" sz="1200" b="1" i="0" u="none" strike="noStrike" dirty="0">
                          <a:solidFill>
                            <a:srgbClr val="000000"/>
                          </a:solidFill>
                          <a:effectLst/>
                          <a:latin typeface="Calibri" panose="020F0502020204030204" pitchFamily="34" charset="0"/>
                        </a:rPr>
                        <a:t>Application Category</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DBDBDB"/>
                    </a:solidFill>
                  </a:tcPr>
                </a:tc>
                <a:tc>
                  <a:txBody>
                    <a:bodyPr/>
                    <a:lstStyle/>
                    <a:p>
                      <a:pPr algn="ctr" fontAlgn="ctr"/>
                      <a:r>
                        <a:rPr lang="en-US" sz="1200" b="1" i="0" u="none" strike="noStrike">
                          <a:solidFill>
                            <a:srgbClr val="000000"/>
                          </a:solidFill>
                          <a:effectLst/>
                          <a:latin typeface="Calibri" panose="020F0502020204030204" pitchFamily="34" charset="0"/>
                        </a:rPr>
                        <a:t>Project Name </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DBDBDB"/>
                    </a:solidFill>
                  </a:tcPr>
                </a:tc>
                <a:tc>
                  <a:txBody>
                    <a:bodyPr/>
                    <a:lstStyle/>
                    <a:p>
                      <a:pPr algn="ctr" fontAlgn="ctr"/>
                      <a:r>
                        <a:rPr lang="en-US" sz="1200" b="1" i="0" u="none" strike="noStrike">
                          <a:solidFill>
                            <a:srgbClr val="000000"/>
                          </a:solidFill>
                          <a:effectLst/>
                          <a:latin typeface="Calibri" panose="020F0502020204030204" pitchFamily="34" charset="0"/>
                        </a:rPr>
                        <a:t>Project Description</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DBDBDB"/>
                    </a:solidFill>
                  </a:tcPr>
                </a:tc>
                <a:tc>
                  <a:txBody>
                    <a:bodyPr/>
                    <a:lstStyle/>
                    <a:p>
                      <a:pPr algn="ctr" fontAlgn="ctr"/>
                      <a:r>
                        <a:rPr lang="en-US" sz="1200" b="1" i="0" u="none" strike="noStrike">
                          <a:solidFill>
                            <a:srgbClr val="000000"/>
                          </a:solidFill>
                          <a:effectLst/>
                          <a:latin typeface="Calibri" panose="020F0502020204030204" pitchFamily="34" charset="0"/>
                        </a:rPr>
                        <a:t>Application</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DBDBDB"/>
                    </a:solidFill>
                  </a:tcPr>
                </a:tc>
                <a:extLst>
                  <a:ext uri="{0D108BD9-81ED-4DB2-BD59-A6C34878D82A}">
                    <a16:rowId xmlns:a16="http://schemas.microsoft.com/office/drawing/2014/main" val="10000"/>
                  </a:ext>
                </a:extLst>
              </a:tr>
              <a:tr h="193483">
                <a:tc rowSpan="12">
                  <a:txBody>
                    <a:bodyPr/>
                    <a:lstStyle/>
                    <a:p>
                      <a:pPr algn="l" fontAlgn="ctr"/>
                      <a:r>
                        <a:rPr lang="en-US" sz="1200" b="1" i="0" u="none" strike="noStrike">
                          <a:solidFill>
                            <a:srgbClr val="000000"/>
                          </a:solidFill>
                          <a:effectLst/>
                          <a:latin typeface="Calibri" panose="020F0502020204030204" pitchFamily="34" charset="0"/>
                        </a:rPr>
                        <a:t>PURE BASE</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rowSpan="4">
                  <a:txBody>
                    <a:bodyPr/>
                    <a:lstStyle/>
                    <a:p>
                      <a:pPr algn="l" fontAlgn="ctr"/>
                      <a:r>
                        <a:rPr lang="en-US" sz="1200" b="0" i="0" u="none" strike="noStrike">
                          <a:solidFill>
                            <a:srgbClr val="000000"/>
                          </a:solidFill>
                          <a:effectLst/>
                          <a:latin typeface="Calibri" panose="020F0502020204030204" pitchFamily="34" charset="0"/>
                        </a:rPr>
                        <a:t>PLS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rowSpan="4">
                  <a:txBody>
                    <a:bodyPr/>
                    <a:lstStyle/>
                    <a:p>
                      <a:pPr algn="l" fontAlgn="t"/>
                      <a:r>
                        <a:rPr lang="en-US" sz="1200" b="0" i="0" u="none" strike="noStrike" dirty="0">
                          <a:solidFill>
                            <a:srgbClr val="000000"/>
                          </a:solidFill>
                          <a:effectLst/>
                          <a:latin typeface="Calibri" panose="020F0502020204030204" pitchFamily="34" charset="0"/>
                        </a:rPr>
                        <a:t>Policy Life Segment (PLS) is used to determine the likelihood that a policy will be retained and related expenses based on retention.</a:t>
                      </a:r>
                    </a:p>
                  </a:txBody>
                  <a:tcPr marL="8317" marR="8317" marT="8317" marB="0">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a:txBody>
                    <a:bodyPr/>
                    <a:lstStyle/>
                    <a:p>
                      <a:pPr algn="l" fontAlgn="ctr"/>
                      <a:r>
                        <a:rPr lang="en-US" sz="1200" b="0" i="0" u="none" strike="noStrike">
                          <a:solidFill>
                            <a:srgbClr val="000000"/>
                          </a:solidFill>
                          <a:effectLst/>
                          <a:latin typeface="Calibri" panose="020F0502020204030204" pitchFamily="34" charset="0"/>
                        </a:rPr>
                        <a:t>CARMA</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01"/>
                  </a:ext>
                </a:extLst>
              </a:tr>
              <a:tr h="19348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EDS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02"/>
                  </a:ext>
                </a:extLst>
              </a:tr>
              <a:tr h="19348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PUMA</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03"/>
                  </a:ext>
                </a:extLst>
              </a:tr>
              <a:tr h="19348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FORMS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04"/>
                  </a:ext>
                </a:extLst>
              </a:tr>
              <a:tr h="193483">
                <a:tc vMerge="1">
                  <a:txBody>
                    <a:bodyPr/>
                    <a:lstStyle/>
                    <a:p>
                      <a:endParaRPr lang="en-US"/>
                    </a:p>
                  </a:txBody>
                  <a:tcPr/>
                </a:tc>
                <a:tc rowSpan="4">
                  <a:txBody>
                    <a:bodyPr/>
                    <a:lstStyle/>
                    <a:p>
                      <a:pPr algn="l" fontAlgn="ctr"/>
                      <a:r>
                        <a:rPr lang="en-US" sz="1200" b="0" i="0" u="none" strike="noStrike">
                          <a:solidFill>
                            <a:srgbClr val="000000"/>
                          </a:solidFill>
                          <a:effectLst/>
                          <a:latin typeface="Calibri" panose="020F0502020204030204" pitchFamily="34" charset="0"/>
                        </a:rPr>
                        <a:t>GS-REVO</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rowSpan="4">
                  <a:txBody>
                    <a:bodyPr/>
                    <a:lstStyle/>
                    <a:p>
                      <a:pPr algn="l" fontAlgn="t"/>
                      <a:r>
                        <a:rPr lang="en-US" sz="1200" b="0" i="0" u="none" strike="noStrike" dirty="0">
                          <a:solidFill>
                            <a:srgbClr val="000000"/>
                          </a:solidFill>
                          <a:effectLst/>
                          <a:latin typeface="Calibri" panose="020F0502020204030204" pitchFamily="34" charset="0"/>
                        </a:rPr>
                        <a:t>Rating Evolution (REVO), also known as New Rating Structure (NRS), is a rating and underwriting structure that we began rolling out in 2009.  This replaced what we now call Old Rating Structure (ORS). </a:t>
                      </a:r>
                    </a:p>
                  </a:txBody>
                  <a:tcPr marL="8317" marR="8317" marT="8317" marB="0">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a:txBody>
                    <a:bodyPr/>
                    <a:lstStyle/>
                    <a:p>
                      <a:pPr algn="l" fontAlgn="ctr"/>
                      <a:r>
                        <a:rPr lang="en-US" sz="1200" b="0" i="0" u="none" strike="noStrike">
                          <a:solidFill>
                            <a:srgbClr val="000000"/>
                          </a:solidFill>
                          <a:effectLst/>
                          <a:latin typeface="Calibri" panose="020F0502020204030204" pitchFamily="34" charset="0"/>
                        </a:rPr>
                        <a:t>CARMA</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05"/>
                  </a:ext>
                </a:extLst>
              </a:tr>
              <a:tr h="19348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EDS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06"/>
                  </a:ext>
                </a:extLst>
              </a:tr>
              <a:tr h="19348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PUMA</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07"/>
                  </a:ext>
                </a:extLst>
              </a:tr>
              <a:tr h="19348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FORMS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08"/>
                  </a:ext>
                </a:extLst>
              </a:tr>
              <a:tr h="193483">
                <a:tc vMerge="1">
                  <a:txBody>
                    <a:bodyPr/>
                    <a:lstStyle/>
                    <a:p>
                      <a:endParaRPr lang="en-US"/>
                    </a:p>
                  </a:txBody>
                  <a:tcPr/>
                </a:tc>
                <a:tc rowSpan="4">
                  <a:txBody>
                    <a:bodyPr/>
                    <a:lstStyle/>
                    <a:p>
                      <a:pPr algn="l" fontAlgn="ctr"/>
                      <a:r>
                        <a:rPr lang="en-US" sz="1200" b="0" i="0" u="none" strike="noStrike" dirty="0">
                          <a:solidFill>
                            <a:srgbClr val="000000"/>
                          </a:solidFill>
                          <a:effectLst/>
                          <a:latin typeface="Calibri" panose="020F0502020204030204" pitchFamily="34" charset="0"/>
                        </a:rPr>
                        <a:t>PIFD</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rowSpan="4">
                  <a:txBody>
                    <a:bodyPr/>
                    <a:lstStyle/>
                    <a:p>
                      <a:pPr algn="l" fontAlgn="t"/>
                      <a:r>
                        <a:rPr lang="en-US" sz="1200" b="0" i="0" u="none" strike="noStrike">
                          <a:solidFill>
                            <a:srgbClr val="000000"/>
                          </a:solidFill>
                          <a:effectLst/>
                          <a:latin typeface="Calibri" panose="020F0502020204030204" pitchFamily="34" charset="0"/>
                        </a:rPr>
                        <a:t>In the interest of increasing profitable growth, the business has decided to implement a “paid in full” discount as an opportunity to gain a competitive advantage among policyholders who pay their full policy up front. </a:t>
                      </a:r>
                    </a:p>
                  </a:txBody>
                  <a:tcPr marL="8317" marR="8317" marT="8317" marB="0">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a:txBody>
                    <a:bodyPr/>
                    <a:lstStyle/>
                    <a:p>
                      <a:pPr algn="l" fontAlgn="ctr"/>
                      <a:r>
                        <a:rPr lang="en-US" sz="1200" b="0" i="0" u="none" strike="noStrike">
                          <a:solidFill>
                            <a:srgbClr val="000000"/>
                          </a:solidFill>
                          <a:effectLst/>
                          <a:latin typeface="Calibri" panose="020F0502020204030204" pitchFamily="34" charset="0"/>
                        </a:rPr>
                        <a:t>EDS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09"/>
                  </a:ext>
                </a:extLst>
              </a:tr>
              <a:tr h="19348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PUMA</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10"/>
                  </a:ext>
                </a:extLst>
              </a:tr>
              <a:tr h="19348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FORMS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11"/>
                  </a:ext>
                </a:extLst>
              </a:tr>
              <a:tr h="377554">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FORMS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12"/>
                  </a:ext>
                </a:extLst>
              </a:tr>
              <a:tr h="193483">
                <a:tc rowSpan="4">
                  <a:txBody>
                    <a:bodyPr/>
                    <a:lstStyle/>
                    <a:p>
                      <a:pPr algn="l" fontAlgn="ctr"/>
                      <a:r>
                        <a:rPr lang="en-US" sz="1200" b="1" i="0" u="none" strike="noStrike">
                          <a:solidFill>
                            <a:srgbClr val="000000"/>
                          </a:solidFill>
                          <a:effectLst/>
                          <a:latin typeface="Calibri" panose="020F0502020204030204" pitchFamily="34" charset="0"/>
                        </a:rPr>
                        <a:t>TELEMATICS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rowSpan="4">
                  <a:txBody>
                    <a:bodyPr/>
                    <a:lstStyle/>
                    <a:p>
                      <a:pPr algn="l" fontAlgn="ctr"/>
                      <a:r>
                        <a:rPr lang="en-US" sz="1200" b="0" i="0" u="none" strike="noStrike">
                          <a:solidFill>
                            <a:srgbClr val="000000"/>
                          </a:solidFill>
                          <a:effectLst/>
                          <a:latin typeface="Calibri" panose="020F0502020204030204" pitchFamily="34" charset="0"/>
                        </a:rPr>
                        <a:t>DRIVEEASY</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rowSpan="4">
                  <a:txBody>
                    <a:bodyPr/>
                    <a:lstStyle/>
                    <a:p>
                      <a:pPr algn="l" fontAlgn="t"/>
                      <a:r>
                        <a:rPr lang="en-US" sz="1200" b="0" i="0" u="none" strike="noStrike" dirty="0">
                          <a:solidFill>
                            <a:srgbClr val="000000"/>
                          </a:solidFill>
                          <a:effectLst/>
                          <a:latin typeface="Calibri" panose="020F0502020204030204" pitchFamily="34" charset="0"/>
                        </a:rPr>
                        <a:t>A 3rd party software, Telematics will be installed in customer's mobile to track "Driver Score" and "Credit Score" through API to provide "applicable discounts" based on "good driving record" and thus attract more customers and hence more policies </a:t>
                      </a:r>
                      <a:br>
                        <a:rPr lang="en-US" sz="1200" b="0" i="0" u="none" strike="noStrike" dirty="0">
                          <a:solidFill>
                            <a:srgbClr val="000000"/>
                          </a:solidFill>
                          <a:effectLst/>
                          <a:latin typeface="Calibri" panose="020F0502020204030204" pitchFamily="34" charset="0"/>
                        </a:rPr>
                      </a:br>
                      <a:endParaRPr lang="en-US" sz="1200" b="0" i="0" u="none" strike="noStrike" dirty="0">
                        <a:solidFill>
                          <a:srgbClr val="000000"/>
                        </a:solidFill>
                        <a:effectLst/>
                        <a:latin typeface="Calibri" panose="020F0502020204030204" pitchFamily="34" charset="0"/>
                      </a:endParaRPr>
                    </a:p>
                  </a:txBody>
                  <a:tcPr marL="8317" marR="8317" marT="8317" marB="0">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a:txBody>
                    <a:bodyPr/>
                    <a:lstStyle/>
                    <a:p>
                      <a:pPr algn="l" fontAlgn="ctr"/>
                      <a:r>
                        <a:rPr lang="en-US" sz="1200" b="0" i="0" u="none" strike="noStrike">
                          <a:solidFill>
                            <a:srgbClr val="000000"/>
                          </a:solidFill>
                          <a:effectLst/>
                          <a:latin typeface="Calibri" panose="020F0502020204030204" pitchFamily="34" charset="0"/>
                        </a:rPr>
                        <a:t>PUMA</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13"/>
                  </a:ext>
                </a:extLst>
              </a:tr>
              <a:tr h="19348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EDS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14"/>
                  </a:ext>
                </a:extLst>
              </a:tr>
              <a:tr h="23284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GEN API</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15"/>
                  </a:ext>
                </a:extLst>
              </a:tr>
              <a:tr h="374219">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FORMS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16"/>
                  </a:ext>
                </a:extLst>
              </a:tr>
              <a:tr h="193483">
                <a:tc rowSpan="6">
                  <a:txBody>
                    <a:bodyPr/>
                    <a:lstStyle/>
                    <a:p>
                      <a:pPr algn="l" fontAlgn="ctr"/>
                      <a:r>
                        <a:rPr lang="en-US" sz="1200" b="1" i="0" u="none" strike="noStrike">
                          <a:solidFill>
                            <a:srgbClr val="000000"/>
                          </a:solidFill>
                          <a:effectLst/>
                          <a:latin typeface="Calibri" panose="020F0502020204030204" pitchFamily="34" charset="0"/>
                        </a:rPr>
                        <a:t>INSURANCE HISTORY</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rowSpan="4">
                  <a:txBody>
                    <a:bodyPr/>
                    <a:lstStyle/>
                    <a:p>
                      <a:pPr algn="l" fontAlgn="ctr"/>
                      <a:r>
                        <a:rPr lang="en-US" sz="1200" b="0" i="0" u="none" strike="noStrike">
                          <a:solidFill>
                            <a:srgbClr val="000000"/>
                          </a:solidFill>
                          <a:effectLst/>
                          <a:latin typeface="Calibri" panose="020F0502020204030204" pitchFamily="34" charset="0"/>
                        </a:rPr>
                        <a:t>IH</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rowSpan="4">
                  <a:txBody>
                    <a:bodyPr/>
                    <a:lstStyle/>
                    <a:p>
                      <a:pPr algn="l" fontAlgn="t"/>
                      <a:r>
                        <a:rPr lang="en-US" sz="1200" b="0" i="0" u="none" strike="noStrike">
                          <a:solidFill>
                            <a:srgbClr val="000000"/>
                          </a:solidFill>
                          <a:effectLst/>
                          <a:latin typeface="Calibri" panose="020F0502020204030204" pitchFamily="34" charset="0"/>
                        </a:rPr>
                        <a:t>Behavior of the customer prior to Geico policy is called Insurance History services.</a:t>
                      </a:r>
                      <a:br>
                        <a:rPr lang="en-US" sz="1200" b="0" i="0" u="none" strike="noStrike">
                          <a:solidFill>
                            <a:srgbClr val="000000"/>
                          </a:solidFill>
                          <a:effectLst/>
                          <a:latin typeface="Calibri" panose="020F0502020204030204" pitchFamily="34" charset="0"/>
                        </a:rPr>
                      </a:br>
                      <a:r>
                        <a:rPr lang="en-US" sz="1200" b="0" i="0" u="none" strike="noStrike">
                          <a:solidFill>
                            <a:srgbClr val="000000"/>
                          </a:solidFill>
                          <a:effectLst/>
                          <a:latin typeface="Calibri" panose="020F0502020204030204" pitchFamily="34" charset="0"/>
                        </a:rPr>
                        <a:t/>
                      </a:r>
                      <a:br>
                        <a:rPr lang="en-US" sz="1200" b="0" i="0" u="none" strike="noStrike">
                          <a:solidFill>
                            <a:srgbClr val="000000"/>
                          </a:solidFill>
                          <a:effectLst/>
                          <a:latin typeface="Calibri" panose="020F0502020204030204" pitchFamily="34" charset="0"/>
                        </a:rPr>
                      </a:br>
                      <a:r>
                        <a:rPr lang="en-US" sz="1200" b="0" i="0" u="none" strike="noStrike">
                          <a:solidFill>
                            <a:srgbClr val="000000"/>
                          </a:solidFill>
                          <a:effectLst/>
                          <a:latin typeface="Calibri" panose="020F0502020204030204" pitchFamily="34" charset="0"/>
                        </a:rPr>
                        <a:t>Receive policy holder insurance history information and make it available for the new insurance history attributes derivation</a:t>
                      </a:r>
                    </a:p>
                  </a:txBody>
                  <a:tcPr marL="8317" marR="8317" marT="8317" marB="0">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a:txBody>
                    <a:bodyPr/>
                    <a:lstStyle/>
                    <a:p>
                      <a:pPr algn="l" fontAlgn="ctr"/>
                      <a:r>
                        <a:rPr lang="en-US" sz="1200" b="0" i="0" u="none" strike="noStrike">
                          <a:solidFill>
                            <a:srgbClr val="000000"/>
                          </a:solidFill>
                          <a:effectLst/>
                          <a:latin typeface="Calibri" panose="020F0502020204030204" pitchFamily="34" charset="0"/>
                        </a:rPr>
                        <a:t>EDS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17"/>
                  </a:ext>
                </a:extLst>
              </a:tr>
              <a:tr h="19348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CARMA</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18"/>
                  </a:ext>
                </a:extLst>
              </a:tr>
              <a:tr h="193483">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PUMA</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19"/>
                  </a:ext>
                </a:extLst>
              </a:tr>
              <a:tr h="353699">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a:solidFill>
                            <a:srgbClr val="000000"/>
                          </a:solidFill>
                          <a:effectLst/>
                          <a:latin typeface="Calibri" panose="020F0502020204030204" pitchFamily="34" charset="0"/>
                        </a:rPr>
                        <a:t>FORMS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20"/>
                  </a:ext>
                </a:extLst>
              </a:tr>
              <a:tr h="274427">
                <a:tc vMerge="1">
                  <a:txBody>
                    <a:bodyPr/>
                    <a:lstStyle/>
                    <a:p>
                      <a:endParaRPr lang="en-US"/>
                    </a:p>
                  </a:txBody>
                  <a:tcPr/>
                </a:tc>
                <a:tc rowSpan="2">
                  <a:txBody>
                    <a:bodyPr/>
                    <a:lstStyle/>
                    <a:p>
                      <a:pPr algn="l" fontAlgn="ctr"/>
                      <a:r>
                        <a:rPr lang="en-US" sz="1200" b="0" i="0" u="none" strike="noStrike">
                          <a:solidFill>
                            <a:srgbClr val="000000"/>
                          </a:solidFill>
                          <a:effectLst/>
                          <a:latin typeface="Calibri" panose="020F0502020204030204" pitchFamily="34" charset="0"/>
                        </a:rPr>
                        <a:t>GEN API CORE</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rowSpan="2">
                  <a:txBody>
                    <a:bodyPr/>
                    <a:lstStyle/>
                    <a:p>
                      <a:pPr algn="l" fontAlgn="ctr"/>
                      <a:r>
                        <a:rPr lang="en-US" sz="1200" b="0" i="0" u="none" strike="noStrike">
                          <a:solidFill>
                            <a:srgbClr val="000000"/>
                          </a:solidFill>
                          <a:effectLst/>
                          <a:latin typeface="Calibri" panose="020F0502020204030204" pitchFamily="34" charset="0"/>
                        </a:rPr>
                        <a:t>The Generic API will gather carrier information from LexisNexis, tether data into one record per customer, and transmit that data to upstream applications and services</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tc>
                  <a:txBody>
                    <a:bodyPr/>
                    <a:lstStyle/>
                    <a:p>
                      <a:pPr algn="l" fontAlgn="ctr"/>
                      <a:r>
                        <a:rPr lang="en-US" sz="1200" b="0" i="0" u="none" strike="noStrike">
                          <a:solidFill>
                            <a:srgbClr val="000000"/>
                          </a:solidFill>
                          <a:effectLst/>
                          <a:latin typeface="Calibri" panose="020F0502020204030204" pitchFamily="34" charset="0"/>
                        </a:rPr>
                        <a:t>Process Prefill</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21"/>
                  </a:ext>
                </a:extLst>
              </a:tr>
              <a:tr h="289388">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l" fontAlgn="ctr"/>
                      <a:r>
                        <a:rPr lang="en-US" sz="1200" b="0" i="0" u="none" strike="noStrike" dirty="0">
                          <a:solidFill>
                            <a:srgbClr val="000000"/>
                          </a:solidFill>
                          <a:effectLst/>
                          <a:latin typeface="Calibri" panose="020F0502020204030204" pitchFamily="34" charset="0"/>
                        </a:rPr>
                        <a:t>Process CARMA</a:t>
                      </a:r>
                    </a:p>
                  </a:txBody>
                  <a:tcPr marL="8317" marR="8317" marT="8317" marB="0" anchor="ctr">
                    <a:lnL w="6350" cap="flat" cmpd="sng" algn="ctr">
                      <a:solidFill>
                        <a:srgbClr val="ACB9CA"/>
                      </a:solidFill>
                      <a:prstDash val="solid"/>
                      <a:round/>
                      <a:headEnd type="none" w="med" len="med"/>
                      <a:tailEnd type="none" w="med" len="med"/>
                    </a:lnL>
                    <a:lnR w="6350" cap="flat" cmpd="sng" algn="ctr">
                      <a:solidFill>
                        <a:srgbClr val="ACB9CA"/>
                      </a:solidFill>
                      <a:prstDash val="solid"/>
                      <a:round/>
                      <a:headEnd type="none" w="med" len="med"/>
                      <a:tailEnd type="none" w="med" len="med"/>
                    </a:lnR>
                    <a:lnT w="6350" cap="flat" cmpd="sng" algn="ctr">
                      <a:solidFill>
                        <a:srgbClr val="ACB9CA"/>
                      </a:solidFill>
                      <a:prstDash val="solid"/>
                      <a:round/>
                      <a:headEnd type="none" w="med" len="med"/>
                      <a:tailEnd type="none" w="med" len="med"/>
                    </a:lnT>
                    <a:lnB w="6350" cap="flat" cmpd="sng" algn="ctr">
                      <a:solidFill>
                        <a:srgbClr val="ACB9CA"/>
                      </a:solidFill>
                      <a:prstDash val="solid"/>
                      <a:round/>
                      <a:headEnd type="none" w="med" len="med"/>
                      <a:tailEnd type="none" w="med" len="med"/>
                    </a:lnB>
                    <a:solidFill>
                      <a:srgbClr val="FFF2CC"/>
                    </a:solidFill>
                  </a:tcPr>
                </a:tc>
                <a:extLst>
                  <a:ext uri="{0D108BD9-81ED-4DB2-BD59-A6C34878D82A}">
                    <a16:rowId xmlns:a16="http://schemas.microsoft.com/office/drawing/2014/main" val="10022"/>
                  </a:ext>
                </a:extLst>
              </a:tr>
            </a:tbl>
          </a:graphicData>
        </a:graphic>
      </p:graphicFrame>
    </p:spTree>
    <p:extLst>
      <p:ext uri="{BB962C8B-B14F-4D97-AF65-F5344CB8AC3E}">
        <p14:creationId xmlns:p14="http://schemas.microsoft.com/office/powerpoint/2010/main" val="303482529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5640" y="-172"/>
            <a:ext cx="10810514" cy="529436"/>
          </a:xfrm>
          <a:prstGeom prst="rect">
            <a:avLst/>
          </a:prstGeom>
          <a:noFill/>
          <a:ln w="12700">
            <a:noFill/>
            <a:miter lim="800000"/>
            <a:headEnd/>
            <a:tailEnd/>
          </a:ln>
        </p:spPr>
        <p:txBody>
          <a:bodyPr wrap="square" anchor="ctr">
            <a:spAutoFit/>
          </a:bodyPr>
          <a:lstStyle/>
          <a:p>
            <a:pPr>
              <a:spcBef>
                <a:spcPct val="20000"/>
              </a:spcBef>
              <a:buSzPct val="120000"/>
              <a:tabLst>
                <a:tab pos="1851703" algn="l"/>
              </a:tabLst>
              <a:defRPr/>
            </a:pPr>
            <a:r>
              <a:rPr lang="en-US" sz="2798" b="1" i="1">
                <a:solidFill>
                  <a:srgbClr val="0070C0"/>
                </a:solidFill>
                <a:latin typeface="Segoe UI Semibold" panose="020B0702040204020203" pitchFamily="34" charset="0"/>
                <a:cs typeface="Arial"/>
              </a:rPr>
              <a:t>PURE</a:t>
            </a:r>
            <a:r>
              <a:rPr lang="en-US" sz="2796" b="1" i="1">
                <a:solidFill>
                  <a:srgbClr val="0070C0"/>
                </a:solidFill>
                <a:latin typeface="Segoe UI Semibold" panose="020B0702040204020203" pitchFamily="34" charset="0"/>
                <a:cs typeface="Arial"/>
              </a:rPr>
              <a:t> Systems </a:t>
            </a:r>
            <a:r>
              <a:rPr lang="en-US" sz="2798" b="1" i="1">
                <a:solidFill>
                  <a:srgbClr val="0070C0"/>
                </a:solidFill>
                <a:latin typeface="Segoe UI Semibold" panose="020B0702040204020203" pitchFamily="34" charset="0"/>
                <a:cs typeface="Arial"/>
              </a:rPr>
              <a:t>Summary-Project Details</a:t>
            </a:r>
          </a:p>
        </p:txBody>
      </p:sp>
      <p:sp>
        <p:nvSpPr>
          <p:cNvPr id="5" name="Rectangle 4">
            <a:extLst>
              <a:ext uri="{FF2B5EF4-FFF2-40B4-BE49-F238E27FC236}">
                <a16:creationId xmlns:a16="http://schemas.microsoft.com/office/drawing/2014/main" id="{C779CA1D-26A6-4A38-B75A-BAF1DC148DDE}"/>
              </a:ext>
            </a:extLst>
          </p:cNvPr>
          <p:cNvSpPr/>
          <p:nvPr/>
        </p:nvSpPr>
        <p:spPr>
          <a:xfrm>
            <a:off x="128735" y="1385100"/>
            <a:ext cx="9697723" cy="3784711"/>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r>
              <a:rPr lang="en-US" sz="1620" b="1" dirty="0">
                <a:solidFill>
                  <a:schemeClr val="tx1"/>
                </a:solidFill>
                <a:ea typeface="+mn-lt"/>
                <a:cs typeface="+mn-lt"/>
              </a:rPr>
              <a:t>Forms : (May 7th release):</a:t>
            </a:r>
            <a:endParaRPr lang="en-US" sz="1620" b="1" dirty="0">
              <a:solidFill>
                <a:schemeClr val="tx1"/>
              </a:solidFill>
              <a:cs typeface="Calibri"/>
            </a:endParaRPr>
          </a:p>
          <a:p>
            <a:pPr marL="173593" lvl="1" indent="-173593">
              <a:buFont typeface="Wingdings" panose="05000000000000000000" pitchFamily="2" charset="2"/>
              <a:buChar char="ü"/>
            </a:pPr>
            <a:r>
              <a:rPr lang="en-US" sz="1418" dirty="0">
                <a:solidFill>
                  <a:schemeClr val="tx1"/>
                </a:solidFill>
                <a:ea typeface="+mn-lt"/>
                <a:cs typeface="+mn-lt"/>
              </a:rPr>
              <a:t>Pure Auto cycle and Direct </a:t>
            </a:r>
            <a:r>
              <a:rPr lang="en-US" sz="1418" dirty="0" err="1">
                <a:solidFill>
                  <a:schemeClr val="tx1"/>
                </a:solidFill>
                <a:ea typeface="+mn-lt"/>
                <a:cs typeface="+mn-lt"/>
              </a:rPr>
              <a:t>Access_Smoke</a:t>
            </a:r>
            <a:r>
              <a:rPr lang="en-US" sz="1418" dirty="0">
                <a:solidFill>
                  <a:schemeClr val="tx1"/>
                </a:solidFill>
                <a:ea typeface="+mn-lt"/>
                <a:cs typeface="+mn-lt"/>
              </a:rPr>
              <a:t>: Executed pure forms smoke test suite in ED1. All smoke cases got passed.</a:t>
            </a:r>
          </a:p>
          <a:p>
            <a:pPr marL="173593" lvl="1" indent="-173593">
              <a:buFont typeface="Wingdings" panose="05000000000000000000" pitchFamily="2" charset="2"/>
              <a:buChar char="ü"/>
            </a:pPr>
            <a:r>
              <a:rPr lang="en-US" sz="1418" dirty="0">
                <a:solidFill>
                  <a:schemeClr val="tx1"/>
                </a:solidFill>
                <a:ea typeface="+mn-lt"/>
                <a:cs typeface="+mn-lt"/>
              </a:rPr>
              <a:t>Auto cycle and Direct </a:t>
            </a:r>
            <a:r>
              <a:rPr lang="en-US" sz="1418" dirty="0" err="1">
                <a:solidFill>
                  <a:schemeClr val="tx1"/>
                </a:solidFill>
                <a:ea typeface="+mn-lt"/>
                <a:cs typeface="+mn-lt"/>
              </a:rPr>
              <a:t>Access_Regression</a:t>
            </a:r>
            <a:r>
              <a:rPr lang="en-US" sz="1418" dirty="0">
                <a:solidFill>
                  <a:schemeClr val="tx1"/>
                </a:solidFill>
                <a:ea typeface="+mn-lt"/>
                <a:cs typeface="+mn-lt"/>
              </a:rPr>
              <a:t> : Executed pure forms regression test suite in ED1. 160 cases got failed due to data table changes, Fixed those 160 cases as per change</a:t>
            </a:r>
            <a:endParaRPr lang="en-US" sz="1418">
              <a:solidFill>
                <a:schemeClr val="tx1"/>
              </a:solidFill>
            </a:endParaRPr>
          </a:p>
          <a:p>
            <a:pPr marL="0" lvl="1"/>
            <a:r>
              <a:rPr lang="en-US" sz="1620" b="1" dirty="0">
                <a:solidFill>
                  <a:schemeClr val="tx1"/>
                </a:solidFill>
                <a:ea typeface="+mn-lt"/>
                <a:cs typeface="+mn-lt"/>
              </a:rPr>
              <a:t>Gen-API : (May 14th release):</a:t>
            </a:r>
            <a:endParaRPr lang="en-US" sz="1620" dirty="0">
              <a:solidFill>
                <a:schemeClr val="tx1"/>
              </a:solidFill>
              <a:cs typeface="Calibri"/>
            </a:endParaRPr>
          </a:p>
          <a:p>
            <a:pPr marL="289322" lvl="1" indent="-289322">
              <a:buFont typeface="Wingdings" panose="05000000000000000000" pitchFamily="2" charset="2"/>
              <a:buChar char="ü"/>
            </a:pPr>
            <a:r>
              <a:rPr lang="en-US" sz="1418" dirty="0">
                <a:solidFill>
                  <a:schemeClr val="tx1"/>
                </a:solidFill>
                <a:ea typeface="+mn-lt"/>
                <a:cs typeface="+mn-lt"/>
              </a:rPr>
              <a:t>User Story # 1569488 : Created 5 polices in UT1 environment. </a:t>
            </a:r>
          </a:p>
          <a:p>
            <a:pPr marL="289322" lvl="1" indent="-289322">
              <a:buFont typeface="Wingdings" panose="05000000000000000000" pitchFamily="2" charset="2"/>
              <a:buChar char="ü"/>
            </a:pPr>
            <a:r>
              <a:rPr lang="en-US" sz="1418" dirty="0">
                <a:solidFill>
                  <a:schemeClr val="tx1"/>
                </a:solidFill>
                <a:ea typeface="+mn-lt"/>
                <a:cs typeface="+mn-lt"/>
              </a:rPr>
              <a:t>User Story # 1957005 : Created 9 polices in UT1 environment. Validated in UT1 environment. 2 cases got passed and 7 cases got failed due to bug # 2256758</a:t>
            </a:r>
          </a:p>
          <a:p>
            <a:pPr marL="289322" lvl="1" indent="-289322">
              <a:buFont typeface="Wingdings" panose="05000000000000000000" pitchFamily="2" charset="2"/>
              <a:buChar char="ü"/>
            </a:pPr>
            <a:r>
              <a:rPr lang="en-US" sz="1418" dirty="0">
                <a:solidFill>
                  <a:schemeClr val="tx1"/>
                </a:solidFill>
                <a:ea typeface="+mn-lt"/>
                <a:cs typeface="+mn-lt"/>
              </a:rPr>
              <a:t>Created 60 policies in UT1 and IN1 environments to test 904 and Email functionality</a:t>
            </a:r>
          </a:p>
          <a:p>
            <a:pPr marL="289322" lvl="1" indent="-289322">
              <a:buFont typeface="Wingdings" panose="05000000000000000000" pitchFamily="2" charset="2"/>
              <a:buChar char="ü"/>
            </a:pPr>
            <a:r>
              <a:rPr lang="en-US" sz="1418" dirty="0">
                <a:solidFill>
                  <a:schemeClr val="tx1"/>
                </a:solidFill>
                <a:ea typeface="+mn-lt"/>
                <a:cs typeface="+mn-lt"/>
              </a:rPr>
              <a:t>User stories # 2497670 &amp; 2497638 : Analyzed user stories for understanding. Core has no impact to test</a:t>
            </a:r>
          </a:p>
          <a:p>
            <a:pPr marL="289322" lvl="1" indent="-289322">
              <a:buFont typeface="Wingdings" panose="05000000000000000000" pitchFamily="2" charset="2"/>
              <a:buChar char="ü"/>
            </a:pPr>
            <a:r>
              <a:rPr lang="en-US" sz="1418" dirty="0">
                <a:solidFill>
                  <a:schemeClr val="tx1"/>
                </a:solidFill>
                <a:ea typeface="+mn-lt"/>
                <a:cs typeface="+mn-lt"/>
              </a:rPr>
              <a:t>User story # 523274 : Verified the DB and Json. All cases got passed.</a:t>
            </a:r>
          </a:p>
          <a:p>
            <a:pPr marL="289322" lvl="1" indent="-289322">
              <a:buFont typeface="Wingdings" panose="05000000000000000000" pitchFamily="2" charset="2"/>
              <a:buChar char="ü"/>
            </a:pPr>
            <a:r>
              <a:rPr lang="en-US" sz="1418" dirty="0">
                <a:solidFill>
                  <a:schemeClr val="tx1"/>
                </a:solidFill>
                <a:ea typeface="+mn-lt"/>
                <a:cs typeface="+mn-lt"/>
              </a:rPr>
              <a:t>Bug # 2494646 : Processed 12 policies in Driver status file and Executed 12 test cases in UT1 environment</a:t>
            </a:r>
          </a:p>
          <a:p>
            <a:pPr marL="289322" lvl="1" indent="-289322">
              <a:buFont typeface="Wingdings" panose="05000000000000000000" pitchFamily="2" charset="2"/>
              <a:buChar char="ü"/>
            </a:pPr>
            <a:r>
              <a:rPr lang="en-US" sz="1418" dirty="0">
                <a:solidFill>
                  <a:schemeClr val="tx1"/>
                </a:solidFill>
                <a:ea typeface="+mn-lt"/>
                <a:cs typeface="+mn-lt"/>
              </a:rPr>
              <a:t>User Story # 470630 : Created 12 policies in UT1 environment, </a:t>
            </a:r>
          </a:p>
          <a:p>
            <a:pPr marL="289322" lvl="1" indent="-289322">
              <a:buFont typeface="Wingdings" panose="05000000000000000000" pitchFamily="2" charset="2"/>
              <a:buChar char="ü"/>
            </a:pPr>
            <a:r>
              <a:rPr lang="en-US" sz="1418" dirty="0">
                <a:solidFill>
                  <a:schemeClr val="tx1"/>
                </a:solidFill>
                <a:ea typeface="+mn-lt"/>
                <a:cs typeface="+mn-lt"/>
              </a:rPr>
              <a:t>User Story # 2163059 : Policy creation is completed for 10 cases as per test plan.</a:t>
            </a:r>
          </a:p>
          <a:p>
            <a:pPr marL="289322" lvl="1" indent="-289322">
              <a:buFont typeface="Wingdings" panose="05000000000000000000" pitchFamily="2" charset="2"/>
              <a:buChar char="ü"/>
            </a:pPr>
            <a:r>
              <a:rPr lang="en-US" sz="1418" dirty="0">
                <a:solidFill>
                  <a:schemeClr val="tx1"/>
                </a:solidFill>
                <a:ea typeface="+mn-lt"/>
                <a:cs typeface="+mn-lt"/>
              </a:rPr>
              <a:t>User story  # 1884879 : Created 3 policies in UT1 environment and Completed the validation.</a:t>
            </a:r>
          </a:p>
          <a:p>
            <a:pPr marL="289322" lvl="1" indent="-289322">
              <a:buFont typeface="Wingdings" panose="05000000000000000000" pitchFamily="2" charset="2"/>
              <a:buChar char="ü"/>
            </a:pPr>
            <a:r>
              <a:rPr lang="en-US" sz="1215" dirty="0">
                <a:ea typeface="+mn-lt"/>
                <a:cs typeface="+mn-lt"/>
              </a:rPr>
              <a:t>User Story # 2059865 : Validated 6 cases in UT1 environment. Validated 6 cases.</a:t>
            </a:r>
            <a:endParaRPr lang="en-US" sz="1215" dirty="0">
              <a:solidFill>
                <a:schemeClr val="tx1"/>
              </a:solidFill>
              <a:ea typeface="+mn-lt"/>
              <a:cs typeface="+mn-lt"/>
            </a:endParaRPr>
          </a:p>
          <a:p>
            <a:pPr marL="289322" lvl="1" indent="-289322">
              <a:buFont typeface="Wingdings" panose="05000000000000000000" pitchFamily="2" charset="2"/>
              <a:buChar char="ü"/>
            </a:pPr>
            <a:endParaRPr lang="en-US" sz="1215" dirty="0">
              <a:solidFill>
                <a:srgbClr val="000000"/>
              </a:solidFill>
              <a:ea typeface="+mn-lt"/>
              <a:cs typeface="+mn-lt"/>
            </a:endParaRPr>
          </a:p>
          <a:p>
            <a:pPr marL="289322" lvl="1" indent="-289322">
              <a:buFont typeface="Wingdings" panose="05000000000000000000" pitchFamily="2" charset="2"/>
              <a:buChar char="ü"/>
            </a:pPr>
            <a:r>
              <a:rPr lang="en-US" sz="1063" dirty="0">
                <a:solidFill>
                  <a:srgbClr val="FFFFFF"/>
                </a:solidFill>
                <a:ea typeface="+mn-lt"/>
                <a:cs typeface="+mn-lt"/>
              </a:rPr>
              <a:t>E2E</a:t>
            </a:r>
            <a:r>
              <a:rPr lang="en-US" sz="1063" dirty="0">
                <a:ea typeface="+mn-lt"/>
                <a:cs typeface="+mn-lt"/>
              </a:rPr>
              <a:t> : Policy Creation is completed for 15 test case</a:t>
            </a:r>
            <a:endParaRPr lang="en-US" sz="1063" dirty="0">
              <a:solidFill>
                <a:srgbClr val="FFFFFF"/>
              </a:solidFill>
              <a:ea typeface="+mn-lt"/>
              <a:cs typeface="+mn-lt"/>
            </a:endParaRPr>
          </a:p>
        </p:txBody>
      </p:sp>
      <p:sp>
        <p:nvSpPr>
          <p:cNvPr id="6" name="Rectangle 5">
            <a:extLst>
              <a:ext uri="{FF2B5EF4-FFF2-40B4-BE49-F238E27FC236}">
                <a16:creationId xmlns:a16="http://schemas.microsoft.com/office/drawing/2014/main" id="{6AA32F8F-4895-4576-9498-FB783FA4F3FB}"/>
              </a:ext>
            </a:extLst>
          </p:cNvPr>
          <p:cNvSpPr/>
          <p:nvPr/>
        </p:nvSpPr>
        <p:spPr>
          <a:xfrm>
            <a:off x="63644" y="5542992"/>
            <a:ext cx="11938718" cy="1327261"/>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18" b="1">
                <a:solidFill>
                  <a:schemeClr val="tx1"/>
                </a:solidFill>
                <a:ea typeface="+mn-lt"/>
                <a:cs typeface="+mn-lt"/>
              </a:rPr>
              <a:t>Gen-API &amp; FORMS</a:t>
            </a:r>
            <a:endParaRPr lang="en-US" sz="1418">
              <a:solidFill>
                <a:schemeClr val="tx1"/>
              </a:solidFill>
            </a:endParaRPr>
          </a:p>
          <a:p>
            <a:pPr marL="289322" indent="-289322">
              <a:buFont typeface="Wingdings" panose="05000000000000000000" pitchFamily="2" charset="2"/>
              <a:buChar char="ü"/>
            </a:pPr>
            <a:r>
              <a:rPr lang="en-US" sz="1418">
                <a:solidFill>
                  <a:schemeClr val="tx1"/>
                </a:solidFill>
                <a:ea typeface="+mn-lt"/>
                <a:cs typeface="+mn-lt"/>
              </a:rPr>
              <a:t>Forms :Execution of test cases for IH for May 14th release.</a:t>
            </a:r>
          </a:p>
          <a:p>
            <a:pPr marL="289322" indent="-289322">
              <a:buFont typeface="Wingdings" panose="05000000000000000000" pitchFamily="2" charset="2"/>
              <a:buChar char="ü"/>
            </a:pPr>
            <a:r>
              <a:rPr lang="en-US" sz="1418">
                <a:solidFill>
                  <a:schemeClr val="tx1"/>
                </a:solidFill>
                <a:ea typeface="+mn-lt"/>
                <a:cs typeface="+mn-lt"/>
              </a:rPr>
              <a:t>Plan to Create policies as per test plans/User stories</a:t>
            </a:r>
          </a:p>
          <a:p>
            <a:pPr marL="289322" indent="-289322">
              <a:buFont typeface="Wingdings,Sans-Serif" panose="05000000000000000000" pitchFamily="2" charset="2"/>
              <a:buChar char="ü"/>
            </a:pPr>
            <a:r>
              <a:rPr lang="en-US" sz="1418">
                <a:solidFill>
                  <a:schemeClr val="tx1"/>
                </a:solidFill>
                <a:ea typeface="+mn-lt"/>
                <a:cs typeface="+mn-lt"/>
              </a:rPr>
              <a:t>Gen API : Planning to Execute and Validate for May 14th release.</a:t>
            </a:r>
          </a:p>
          <a:p>
            <a:endParaRPr lang="en-US" sz="2025">
              <a:solidFill>
                <a:schemeClr val="tx1"/>
              </a:solidFill>
              <a:cs typeface="Calibri"/>
            </a:endParaRPr>
          </a:p>
        </p:txBody>
      </p:sp>
      <p:sp>
        <p:nvSpPr>
          <p:cNvPr id="7" name="Rectangle 6">
            <a:extLst>
              <a:ext uri="{FF2B5EF4-FFF2-40B4-BE49-F238E27FC236}">
                <a16:creationId xmlns:a16="http://schemas.microsoft.com/office/drawing/2014/main" id="{E2E3463A-BF25-455C-9073-6DB986BA7400}"/>
              </a:ext>
            </a:extLst>
          </p:cNvPr>
          <p:cNvSpPr/>
          <p:nvPr/>
        </p:nvSpPr>
        <p:spPr>
          <a:xfrm>
            <a:off x="78145" y="5227411"/>
            <a:ext cx="11926552" cy="264143"/>
          </a:xfrm>
          <a:prstGeom prst="rect">
            <a:avLst/>
          </a:prstGeom>
          <a:solidFill>
            <a:srgbClr val="0070C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69" b="1">
                <a:solidFill>
                  <a:schemeClr val="bg1"/>
                </a:solidFill>
              </a:rPr>
              <a:t>Activities planned for next week (</a:t>
            </a:r>
            <a:r>
              <a:rPr lang="en-US" sz="1569" b="1"/>
              <a:t>05/04– 05/08</a:t>
            </a:r>
            <a:r>
              <a:rPr lang="en-US" sz="1569" b="1">
                <a:solidFill>
                  <a:schemeClr val="bg1"/>
                </a:solidFill>
              </a:rPr>
              <a:t>)</a:t>
            </a:r>
          </a:p>
        </p:txBody>
      </p:sp>
      <p:sp>
        <p:nvSpPr>
          <p:cNvPr id="9" name="Rectangle 8">
            <a:extLst>
              <a:ext uri="{FF2B5EF4-FFF2-40B4-BE49-F238E27FC236}">
                <a16:creationId xmlns:a16="http://schemas.microsoft.com/office/drawing/2014/main" id="{5FDEF8DA-6720-4359-AF67-41C92D838B25}"/>
              </a:ext>
            </a:extLst>
          </p:cNvPr>
          <p:cNvSpPr/>
          <p:nvPr/>
        </p:nvSpPr>
        <p:spPr>
          <a:xfrm>
            <a:off x="9978719" y="1464250"/>
            <a:ext cx="2019267" cy="415846"/>
          </a:xfrm>
          <a:prstGeom prst="rect">
            <a:avLst/>
          </a:prstGeom>
          <a:solidFill>
            <a:schemeClr val="accent2">
              <a:lumMod val="7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99" b="1">
                <a:solidFill>
                  <a:schemeClr val="bg1"/>
                </a:solidFill>
              </a:rPr>
              <a:t>Key Risks/Issues</a:t>
            </a:r>
          </a:p>
        </p:txBody>
      </p:sp>
      <p:sp>
        <p:nvSpPr>
          <p:cNvPr id="17" name="Rectangle 16">
            <a:extLst>
              <a:ext uri="{FF2B5EF4-FFF2-40B4-BE49-F238E27FC236}">
                <a16:creationId xmlns:a16="http://schemas.microsoft.com/office/drawing/2014/main" id="{C0220729-10B9-451C-A30B-4639A89FBF23}"/>
              </a:ext>
            </a:extLst>
          </p:cNvPr>
          <p:cNvSpPr/>
          <p:nvPr/>
        </p:nvSpPr>
        <p:spPr>
          <a:xfrm>
            <a:off x="9978719" y="3812182"/>
            <a:ext cx="2023641" cy="135002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215">
              <a:solidFill>
                <a:schemeClr val="tx1"/>
              </a:solidFill>
              <a:cs typeface="Calibri"/>
            </a:endParaRPr>
          </a:p>
          <a:p>
            <a:pPr marL="231458" indent="-231458">
              <a:buFont typeface="Wingdings" panose="05000000000000000000" pitchFamily="2" charset="2"/>
              <a:buChar char="§"/>
            </a:pPr>
            <a:r>
              <a:rPr lang="en-US" sz="1215" dirty="0">
                <a:solidFill>
                  <a:schemeClr val="tx1"/>
                </a:solidFill>
                <a:ea typeface="+mn-lt"/>
                <a:cs typeface="+mn-lt"/>
              </a:rPr>
              <a:t>Completed Regression Testing as planned with no delay in schedule in UT1/IN1 environments.</a:t>
            </a:r>
            <a:endParaRPr lang="en-US" sz="1215" dirty="0">
              <a:solidFill>
                <a:schemeClr val="tx1"/>
              </a:solidFill>
              <a:cs typeface="Calibri"/>
            </a:endParaRPr>
          </a:p>
        </p:txBody>
      </p:sp>
      <p:sp>
        <p:nvSpPr>
          <p:cNvPr id="18" name="Rectangle 17">
            <a:extLst>
              <a:ext uri="{FF2B5EF4-FFF2-40B4-BE49-F238E27FC236}">
                <a16:creationId xmlns:a16="http://schemas.microsoft.com/office/drawing/2014/main" id="{CFC4BDA7-833F-4B38-A560-E30688F9AFDF}"/>
              </a:ext>
            </a:extLst>
          </p:cNvPr>
          <p:cNvSpPr/>
          <p:nvPr/>
        </p:nvSpPr>
        <p:spPr>
          <a:xfrm>
            <a:off x="9978720" y="3355400"/>
            <a:ext cx="2025977" cy="369956"/>
          </a:xfrm>
          <a:prstGeom prst="rect">
            <a:avLst/>
          </a:prstGeom>
          <a:solidFill>
            <a:schemeClr val="bg2">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99" b="1">
                <a:solidFill>
                  <a:schemeClr val="bg1"/>
                </a:solidFill>
              </a:rPr>
              <a:t>Key Achievements </a:t>
            </a:r>
          </a:p>
        </p:txBody>
      </p:sp>
      <p:sp>
        <p:nvSpPr>
          <p:cNvPr id="16" name="Rectangle 15">
            <a:extLst>
              <a:ext uri="{FF2B5EF4-FFF2-40B4-BE49-F238E27FC236}">
                <a16:creationId xmlns:a16="http://schemas.microsoft.com/office/drawing/2014/main" id="{037A17CF-C150-4FC8-82D3-AE66ABD85665}"/>
              </a:ext>
            </a:extLst>
          </p:cNvPr>
          <p:cNvSpPr/>
          <p:nvPr/>
        </p:nvSpPr>
        <p:spPr>
          <a:xfrm>
            <a:off x="9978719" y="1945307"/>
            <a:ext cx="2019267" cy="136668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20545"/>
            <a:endParaRPr lang="en-US" sz="1199">
              <a:solidFill>
                <a:schemeClr val="tx1"/>
              </a:solidFill>
              <a:cs typeface="Calibri"/>
            </a:endParaRPr>
          </a:p>
        </p:txBody>
      </p:sp>
      <p:sp>
        <p:nvSpPr>
          <p:cNvPr id="21" name="Oval 79">
            <a:extLst>
              <a:ext uri="{FF2B5EF4-FFF2-40B4-BE49-F238E27FC236}">
                <a16:creationId xmlns:a16="http://schemas.microsoft.com/office/drawing/2014/main" id="{0F5B6B3C-447F-435B-BE6D-A503DCD3F961}"/>
              </a:ext>
            </a:extLst>
          </p:cNvPr>
          <p:cNvSpPr>
            <a:spLocks noChangeArrowheads="1"/>
          </p:cNvSpPr>
          <p:nvPr/>
        </p:nvSpPr>
        <p:spPr bwMode="auto">
          <a:xfrm>
            <a:off x="11553779" y="1029897"/>
            <a:ext cx="404331" cy="294147"/>
          </a:xfrm>
          <a:prstGeom prst="ellipse">
            <a:avLst/>
          </a:prstGeom>
          <a:solidFill>
            <a:srgbClr val="33CC33"/>
          </a:solidFill>
          <a:ln w="9525" algn="ctr">
            <a:noFill/>
            <a:round/>
            <a:headEnd/>
            <a:tailEnd/>
          </a:ln>
        </p:spPr>
        <p:txBody>
          <a:bodyPr wrap="none" lIns="0" tIns="0" rIns="0" bIns="0" anchor="ctr"/>
          <a:lstStyle/>
          <a:p>
            <a:pPr algn="ctr">
              <a:spcAft>
                <a:spcPct val="70000"/>
              </a:spcAft>
            </a:pPr>
            <a:r>
              <a:rPr lang="en-GB" sz="999" b="1"/>
              <a:t>G</a:t>
            </a:r>
          </a:p>
        </p:txBody>
      </p:sp>
      <p:sp>
        <p:nvSpPr>
          <p:cNvPr id="22" name="Rectangle 21">
            <a:extLst>
              <a:ext uri="{FF2B5EF4-FFF2-40B4-BE49-F238E27FC236}">
                <a16:creationId xmlns:a16="http://schemas.microsoft.com/office/drawing/2014/main" id="{0DCD8E2E-ED47-497D-A187-9B163C33C702}"/>
              </a:ext>
            </a:extLst>
          </p:cNvPr>
          <p:cNvSpPr/>
          <p:nvPr/>
        </p:nvSpPr>
        <p:spPr bwMode="auto">
          <a:xfrm>
            <a:off x="11553779" y="995466"/>
            <a:ext cx="404331" cy="37091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57" tIns="45678" rIns="91357" bIns="45678" numCol="1" spcCol="0" rtlCol="0" fromWordArt="0" anchor="ctr" anchorCtr="0" forceAA="0" compatLnSpc="1">
            <a:prstTxWarp prst="textNoShape">
              <a:avLst/>
            </a:prstTxWarp>
            <a:noAutofit/>
          </a:bodyPr>
          <a:lstStyle/>
          <a:p>
            <a:endParaRPr lang="en-AU" sz="1798"/>
          </a:p>
        </p:txBody>
      </p:sp>
      <p:sp>
        <p:nvSpPr>
          <p:cNvPr id="23" name="Rectangle 22">
            <a:extLst>
              <a:ext uri="{FF2B5EF4-FFF2-40B4-BE49-F238E27FC236}">
                <a16:creationId xmlns:a16="http://schemas.microsoft.com/office/drawing/2014/main" id="{10225F08-815D-4F2F-8BDF-8F625C5B2DD1}"/>
              </a:ext>
            </a:extLst>
          </p:cNvPr>
          <p:cNvSpPr/>
          <p:nvPr/>
        </p:nvSpPr>
        <p:spPr>
          <a:xfrm>
            <a:off x="9978719" y="1009932"/>
            <a:ext cx="1522608" cy="365550"/>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98" b="1">
                <a:solidFill>
                  <a:srgbClr val="7030A0"/>
                </a:solidFill>
              </a:rPr>
              <a:t>Status </a:t>
            </a:r>
          </a:p>
        </p:txBody>
      </p:sp>
      <p:pic>
        <p:nvPicPr>
          <p:cNvPr id="20" name="Picture 19"/>
          <p:cNvPicPr>
            <a:picLocks noChangeAspect="1"/>
          </p:cNvPicPr>
          <p:nvPr/>
        </p:nvPicPr>
        <p:blipFill>
          <a:blip r:embed="rId2"/>
          <a:stretch>
            <a:fillRect/>
          </a:stretch>
        </p:blipFill>
        <p:spPr>
          <a:xfrm>
            <a:off x="6628984" y="49171"/>
            <a:ext cx="4187169" cy="672463"/>
          </a:xfrm>
          <a:prstGeom prst="rect">
            <a:avLst/>
          </a:prstGeom>
        </p:spPr>
      </p:pic>
      <p:sp>
        <p:nvSpPr>
          <p:cNvPr id="3" name="Rectangle 2">
            <a:extLst>
              <a:ext uri="{FF2B5EF4-FFF2-40B4-BE49-F238E27FC236}">
                <a16:creationId xmlns:a16="http://schemas.microsoft.com/office/drawing/2014/main" id="{37A07F49-A1AA-4D58-8BC5-C618877683AA}"/>
              </a:ext>
            </a:extLst>
          </p:cNvPr>
          <p:cNvSpPr/>
          <p:nvPr/>
        </p:nvSpPr>
        <p:spPr>
          <a:xfrm>
            <a:off x="81769" y="1020806"/>
            <a:ext cx="9744689" cy="354676"/>
          </a:xfrm>
          <a:prstGeom prst="rect">
            <a:avLst/>
          </a:prstGeom>
          <a:solidFill>
            <a:srgbClr val="00B05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69" b="1">
                <a:solidFill>
                  <a:schemeClr val="bg1"/>
                </a:solidFill>
              </a:rPr>
              <a:t>Activities in the current week (</a:t>
            </a:r>
            <a:r>
              <a:rPr lang="en-US" sz="1569" b="1">
                <a:ea typeface="+mn-lt"/>
                <a:cs typeface="+mn-lt"/>
              </a:rPr>
              <a:t>04/27– 05/01</a:t>
            </a:r>
            <a:r>
              <a:rPr lang="en-US" sz="1569" b="1">
                <a:solidFill>
                  <a:schemeClr val="bg1"/>
                </a:solidFill>
              </a:rPr>
              <a:t>) </a:t>
            </a:r>
            <a:endParaRPr lang="en-US" sz="1569" b="1" i="1">
              <a:solidFill>
                <a:schemeClr val="bg1"/>
              </a:solidFill>
            </a:endParaRPr>
          </a:p>
        </p:txBody>
      </p:sp>
    </p:spTree>
    <p:extLst>
      <p:ext uri="{BB962C8B-B14F-4D97-AF65-F5344CB8AC3E}">
        <p14:creationId xmlns:p14="http://schemas.microsoft.com/office/powerpoint/2010/main" val="1746880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7" grpId="0" animBg="1"/>
      <p:bldP spid="18" grpId="0" animBg="1"/>
      <p:bldP spid="16" grpId="0" animBg="1"/>
      <p:bldP spid="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5640" y="-172"/>
            <a:ext cx="10810514" cy="529436"/>
          </a:xfrm>
          <a:prstGeom prst="rect">
            <a:avLst/>
          </a:prstGeom>
          <a:noFill/>
          <a:ln w="12700">
            <a:noFill/>
            <a:miter lim="800000"/>
            <a:headEnd/>
            <a:tailEnd/>
          </a:ln>
        </p:spPr>
        <p:txBody>
          <a:bodyPr wrap="square" anchor="ctr">
            <a:spAutoFit/>
          </a:bodyPr>
          <a:lstStyle/>
          <a:p>
            <a:pPr>
              <a:spcBef>
                <a:spcPct val="20000"/>
              </a:spcBef>
              <a:buSzPct val="120000"/>
              <a:tabLst>
                <a:tab pos="1851703" algn="l"/>
              </a:tabLst>
              <a:defRPr/>
            </a:pPr>
            <a:r>
              <a:rPr lang="en-US" sz="2798" b="1" i="1">
                <a:solidFill>
                  <a:srgbClr val="0070C0"/>
                </a:solidFill>
                <a:latin typeface="Segoe UI Semibold" panose="020B0702040204020203" pitchFamily="34" charset="0"/>
                <a:cs typeface="Arial"/>
              </a:rPr>
              <a:t>PURE</a:t>
            </a:r>
            <a:r>
              <a:rPr lang="en-US" sz="2796" b="1" i="1">
                <a:solidFill>
                  <a:srgbClr val="0070C0"/>
                </a:solidFill>
                <a:latin typeface="Segoe UI Semibold" panose="020B0702040204020203" pitchFamily="34" charset="0"/>
                <a:cs typeface="Arial"/>
              </a:rPr>
              <a:t> Systems </a:t>
            </a:r>
            <a:r>
              <a:rPr lang="en-US" sz="2798" b="1" i="1">
                <a:solidFill>
                  <a:srgbClr val="0070C0"/>
                </a:solidFill>
                <a:latin typeface="Segoe UI Semibold" panose="020B0702040204020203" pitchFamily="34" charset="0"/>
                <a:cs typeface="Arial"/>
              </a:rPr>
              <a:t>Summary-Project Details</a:t>
            </a:r>
          </a:p>
        </p:txBody>
      </p:sp>
      <p:sp>
        <p:nvSpPr>
          <p:cNvPr id="4" name="Rectangle 3">
            <a:extLst>
              <a:ext uri="{FF2B5EF4-FFF2-40B4-BE49-F238E27FC236}">
                <a16:creationId xmlns:a16="http://schemas.microsoft.com/office/drawing/2014/main" id="{E65B5962-1D4A-43D6-AE31-90A0BB4A9853}"/>
              </a:ext>
            </a:extLst>
          </p:cNvPr>
          <p:cNvSpPr/>
          <p:nvPr/>
        </p:nvSpPr>
        <p:spPr>
          <a:xfrm>
            <a:off x="55544" y="915100"/>
            <a:ext cx="9767289" cy="291156"/>
          </a:xfrm>
          <a:prstGeom prst="rect">
            <a:avLst/>
          </a:prstGeom>
          <a:solidFill>
            <a:srgbClr val="00B05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69" b="1">
                <a:solidFill>
                  <a:schemeClr val="bg1"/>
                </a:solidFill>
              </a:rPr>
              <a:t>Activities in the current week </a:t>
            </a:r>
            <a:r>
              <a:rPr lang="en-US" sz="1569" b="1">
                <a:ea typeface="+mn-lt"/>
                <a:cs typeface="+mn-lt"/>
              </a:rPr>
              <a:t>(04/27– 05/01)</a:t>
            </a:r>
            <a:endParaRPr lang="en-US" sz="1569" b="1" i="1">
              <a:ea typeface="+mn-lt"/>
              <a:cs typeface="+mn-lt"/>
            </a:endParaRPr>
          </a:p>
        </p:txBody>
      </p:sp>
      <p:sp>
        <p:nvSpPr>
          <p:cNvPr id="5" name="Rectangle 4">
            <a:extLst>
              <a:ext uri="{FF2B5EF4-FFF2-40B4-BE49-F238E27FC236}">
                <a16:creationId xmlns:a16="http://schemas.microsoft.com/office/drawing/2014/main" id="{C779CA1D-26A6-4A38-B75A-BAF1DC148DDE}"/>
              </a:ext>
            </a:extLst>
          </p:cNvPr>
          <p:cNvSpPr/>
          <p:nvPr/>
        </p:nvSpPr>
        <p:spPr>
          <a:xfrm>
            <a:off x="55544" y="1250239"/>
            <a:ext cx="9770915" cy="4387019"/>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r>
              <a:rPr lang="en-US" sz="1418" b="1">
                <a:solidFill>
                  <a:schemeClr val="tx1"/>
                </a:solidFill>
                <a:ea typeface="+mn-lt"/>
                <a:cs typeface="+mn-lt"/>
              </a:rPr>
              <a:t>PURE_EDS(PURE Base) : IL &amp; OR PURE GS Forms </a:t>
            </a:r>
            <a:endParaRPr lang="en-US" sz="1418">
              <a:solidFill>
                <a:schemeClr val="tx1"/>
              </a:solidFill>
              <a:ea typeface="+mn-lt"/>
              <a:cs typeface="+mn-lt"/>
            </a:endParaRPr>
          </a:p>
          <a:p>
            <a:pPr marL="173593" lvl="1" indent="-173593">
              <a:buFont typeface="Wingdings,Sans-Serif"/>
              <a:buChar char="ü"/>
            </a:pPr>
            <a:r>
              <a:rPr lang="en-US" sz="1215">
                <a:solidFill>
                  <a:schemeClr val="tx1"/>
                </a:solidFill>
                <a:ea typeface="+mn-lt"/>
                <a:cs typeface="+mn-lt"/>
              </a:rPr>
              <a:t>Designed Test Scenarios </a:t>
            </a:r>
            <a:r>
              <a:rPr lang="en-US" sz="1215" b="1" i="1">
                <a:solidFill>
                  <a:schemeClr val="tx1"/>
                </a:solidFill>
                <a:ea typeface="+mn-lt"/>
                <a:cs typeface="+mn-lt"/>
              </a:rPr>
              <a:t>(Total ~  66) </a:t>
            </a:r>
            <a:r>
              <a:rPr lang="en-US" sz="1215">
                <a:solidFill>
                  <a:schemeClr val="tx1"/>
                </a:solidFill>
                <a:ea typeface="+mn-lt"/>
                <a:cs typeface="+mn-lt"/>
              </a:rPr>
              <a:t>to </a:t>
            </a:r>
            <a:r>
              <a:rPr lang="en-US" sz="1215" b="1" i="1">
                <a:solidFill>
                  <a:schemeClr val="tx1"/>
                </a:solidFill>
                <a:ea typeface="+mn-lt"/>
                <a:cs typeface="+mn-lt"/>
              </a:rPr>
              <a:t>OR IVR_Binders </a:t>
            </a:r>
            <a:endParaRPr lang="en-US" sz="1215">
              <a:solidFill>
                <a:schemeClr val="tx1"/>
              </a:solidFill>
              <a:ea typeface="+mn-lt"/>
              <a:cs typeface="+mn-lt"/>
            </a:endParaRPr>
          </a:p>
          <a:p>
            <a:pPr marL="173593" lvl="1" indent="-173593">
              <a:buFont typeface="Wingdings,Sans-Serif"/>
              <a:buChar char="ü"/>
            </a:pPr>
            <a:r>
              <a:rPr lang="en-US" sz="1215">
                <a:solidFill>
                  <a:schemeClr val="tx1"/>
                </a:solidFill>
                <a:ea typeface="+mn-lt"/>
                <a:cs typeface="+mn-lt"/>
              </a:rPr>
              <a:t>Designed cases (</a:t>
            </a:r>
            <a:r>
              <a:rPr lang="en-US" sz="1215" b="1" i="1">
                <a:solidFill>
                  <a:schemeClr val="tx1"/>
                </a:solidFill>
                <a:ea typeface="+mn-lt"/>
                <a:cs typeface="+mn-lt"/>
              </a:rPr>
              <a:t>Total ~ 55</a:t>
            </a:r>
            <a:r>
              <a:rPr lang="en-US" sz="1215">
                <a:solidFill>
                  <a:schemeClr val="tx1"/>
                </a:solidFill>
                <a:ea typeface="+mn-lt"/>
                <a:cs typeface="+mn-lt"/>
              </a:rPr>
              <a:t>) to </a:t>
            </a:r>
            <a:r>
              <a:rPr lang="en-US" sz="1215" b="1" i="1">
                <a:solidFill>
                  <a:schemeClr val="tx1"/>
                </a:solidFill>
                <a:ea typeface="+mn-lt"/>
                <a:cs typeface="+mn-lt"/>
              </a:rPr>
              <a:t>OR IVR ID Cards</a:t>
            </a:r>
            <a:r>
              <a:rPr lang="en-US" sz="1215">
                <a:solidFill>
                  <a:schemeClr val="tx1"/>
                </a:solidFill>
                <a:ea typeface="+mn-lt"/>
                <a:cs typeface="+mn-lt"/>
              </a:rPr>
              <a:t> </a:t>
            </a:r>
            <a:endParaRPr lang="en-US" sz="1215">
              <a:solidFill>
                <a:schemeClr val="tx1"/>
              </a:solidFill>
              <a:cs typeface="Calibri"/>
            </a:endParaRPr>
          </a:p>
          <a:p>
            <a:pPr marL="173593" lvl="1" indent="-173593">
              <a:buFont typeface="Wingdings,Sans-Serif"/>
              <a:buChar char="ü"/>
            </a:pPr>
            <a:r>
              <a:rPr lang="en-US" sz="1215">
                <a:solidFill>
                  <a:schemeClr val="tx1"/>
                </a:solidFill>
                <a:cs typeface="Calibri"/>
              </a:rPr>
              <a:t>Peer Reviewed on Designed scenarios </a:t>
            </a:r>
            <a:r>
              <a:rPr lang="en-US" sz="1215" b="1" i="1">
                <a:solidFill>
                  <a:schemeClr val="tx1"/>
                </a:solidFill>
                <a:cs typeface="Calibri"/>
              </a:rPr>
              <a:t>(Total ~ 60) </a:t>
            </a:r>
            <a:r>
              <a:rPr lang="en-US" sz="1215">
                <a:solidFill>
                  <a:schemeClr val="tx1"/>
                </a:solidFill>
                <a:cs typeface="Calibri"/>
              </a:rPr>
              <a:t>to </a:t>
            </a:r>
            <a:r>
              <a:rPr lang="en-US" sz="1215" b="1" i="1">
                <a:solidFill>
                  <a:schemeClr val="tx1"/>
                </a:solidFill>
                <a:cs typeface="Calibri"/>
              </a:rPr>
              <a:t>OR IVR_ID Cards.</a:t>
            </a:r>
            <a:endParaRPr lang="en-US" sz="1215">
              <a:ea typeface="+mn-lt"/>
              <a:cs typeface="+mn-lt"/>
            </a:endParaRPr>
          </a:p>
          <a:p>
            <a:pPr marL="173593" lvl="1" indent="-173593">
              <a:buFont typeface="Wingdings,Sans-Serif"/>
              <a:buChar char="ü"/>
            </a:pPr>
            <a:r>
              <a:rPr lang="en-US" sz="1215">
                <a:solidFill>
                  <a:schemeClr val="tx1"/>
                </a:solidFill>
                <a:cs typeface="Calibri"/>
              </a:rPr>
              <a:t>Peer Reviewed on designed Test Cases </a:t>
            </a:r>
            <a:r>
              <a:rPr lang="en-US" sz="1215" b="1" i="1">
                <a:solidFill>
                  <a:schemeClr val="tx1"/>
                </a:solidFill>
                <a:cs typeface="Calibri"/>
              </a:rPr>
              <a:t>(Total ~ 40) </a:t>
            </a:r>
            <a:r>
              <a:rPr lang="en-US" sz="1215">
                <a:solidFill>
                  <a:schemeClr val="tx1"/>
                </a:solidFill>
                <a:cs typeface="Calibri"/>
              </a:rPr>
              <a:t>to </a:t>
            </a:r>
            <a:r>
              <a:rPr lang="en-US" sz="1215" b="1" i="1">
                <a:solidFill>
                  <a:schemeClr val="tx1"/>
                </a:solidFill>
                <a:cs typeface="Calibri"/>
              </a:rPr>
              <a:t>IL MoSS_FCRA, IVR_ID Cards &amp; IVR_Binders </a:t>
            </a:r>
            <a:endParaRPr lang="en-US"/>
          </a:p>
          <a:p>
            <a:pPr marL="0" lvl="1"/>
            <a:endParaRPr lang="en-US" sz="1215">
              <a:solidFill>
                <a:schemeClr val="tx1"/>
              </a:solidFill>
              <a:cs typeface="Calibri"/>
            </a:endParaRPr>
          </a:p>
          <a:p>
            <a:pPr marL="0" lvl="1"/>
            <a:r>
              <a:rPr lang="en-US" sz="1418" b="1">
                <a:solidFill>
                  <a:schemeClr val="tx1"/>
                </a:solidFill>
                <a:cs typeface="Calibri"/>
              </a:rPr>
              <a:t>PURE_EDS(PURE IH) : IL PURE IH to GS Forms</a:t>
            </a:r>
            <a:endParaRPr lang="en-US" sz="1418">
              <a:solidFill>
                <a:schemeClr val="tx1"/>
              </a:solidFill>
              <a:cs typeface="Calibri"/>
            </a:endParaRPr>
          </a:p>
          <a:p>
            <a:pPr marL="173593" lvl="1" indent="-173593">
              <a:buFont typeface="Wingdings,Sans-Serif"/>
              <a:buChar char="ü"/>
            </a:pPr>
            <a:r>
              <a:rPr lang="en-US" sz="1215">
                <a:solidFill>
                  <a:schemeClr val="tx1"/>
                </a:solidFill>
                <a:ea typeface="+mn-lt"/>
                <a:cs typeface="+mn-lt"/>
              </a:rPr>
              <a:t>Peer Reviewed designed cases </a:t>
            </a:r>
            <a:r>
              <a:rPr lang="en-US" sz="1215" b="1" i="1">
                <a:solidFill>
                  <a:schemeClr val="tx1"/>
                </a:solidFill>
                <a:ea typeface="+mn-lt"/>
                <a:cs typeface="+mn-lt"/>
              </a:rPr>
              <a:t>(Total ~ 13) </a:t>
            </a:r>
            <a:r>
              <a:rPr lang="en-US" sz="1215">
                <a:solidFill>
                  <a:schemeClr val="tx1"/>
                </a:solidFill>
                <a:ea typeface="+mn-lt"/>
                <a:cs typeface="+mn-lt"/>
              </a:rPr>
              <a:t>to </a:t>
            </a:r>
            <a:r>
              <a:rPr lang="en-US" sz="1215" b="1" i="1">
                <a:solidFill>
                  <a:schemeClr val="tx1"/>
                </a:solidFill>
                <a:ea typeface="+mn-lt"/>
                <a:cs typeface="+mn-lt"/>
              </a:rPr>
              <a:t>IL MoSS_FCRA</a:t>
            </a:r>
            <a:r>
              <a:rPr lang="en-US" sz="1215">
                <a:solidFill>
                  <a:schemeClr val="tx1"/>
                </a:solidFill>
                <a:ea typeface="+mn-lt"/>
                <a:cs typeface="+mn-lt"/>
              </a:rPr>
              <a:t>.</a:t>
            </a:r>
          </a:p>
          <a:p>
            <a:pPr marL="0" lvl="1"/>
            <a:endParaRPr lang="en-US" sz="1215">
              <a:solidFill>
                <a:schemeClr val="tx1"/>
              </a:solidFill>
              <a:ea typeface="+mn-lt"/>
              <a:cs typeface="+mn-lt"/>
            </a:endParaRPr>
          </a:p>
          <a:p>
            <a:pPr marL="0" lvl="1"/>
            <a:r>
              <a:rPr lang="en-US" sz="1418" b="1">
                <a:solidFill>
                  <a:schemeClr val="tx1"/>
                </a:solidFill>
                <a:ea typeface="+mn-lt"/>
                <a:cs typeface="+mn-lt"/>
              </a:rPr>
              <a:t>PURE_EDS(Telematics) : Phase II </a:t>
            </a:r>
            <a:r>
              <a:rPr lang="en-US" sz="1418" b="1" err="1">
                <a:solidFill>
                  <a:schemeClr val="tx1"/>
                </a:solidFill>
                <a:ea typeface="+mn-lt"/>
                <a:cs typeface="+mn-lt"/>
              </a:rPr>
              <a:t>DriveEasy</a:t>
            </a:r>
            <a:r>
              <a:rPr lang="en-US" sz="1418" b="1">
                <a:solidFill>
                  <a:schemeClr val="tx1"/>
                </a:solidFill>
                <a:ea typeface="+mn-lt"/>
                <a:cs typeface="+mn-lt"/>
              </a:rPr>
              <a:t> Forms  </a:t>
            </a:r>
          </a:p>
          <a:p>
            <a:pPr marL="173593" lvl="1" indent="-173593">
              <a:buFont typeface="Wingdings,Sans-Serif"/>
              <a:buChar char="ü"/>
            </a:pPr>
            <a:r>
              <a:rPr lang="en-US" sz="1215">
                <a:solidFill>
                  <a:schemeClr val="tx1"/>
                </a:solidFill>
                <a:ea typeface="+mn-lt"/>
                <a:cs typeface="+mn-lt"/>
              </a:rPr>
              <a:t>Created Test Cases (</a:t>
            </a:r>
            <a:r>
              <a:rPr lang="en-US" sz="1215" b="1" i="1">
                <a:solidFill>
                  <a:schemeClr val="tx1"/>
                </a:solidFill>
                <a:ea typeface="+mn-lt"/>
                <a:cs typeface="+mn-lt"/>
              </a:rPr>
              <a:t>Total ~ 15) </a:t>
            </a:r>
            <a:r>
              <a:rPr lang="en-US" sz="1215">
                <a:solidFill>
                  <a:schemeClr val="tx1"/>
                </a:solidFill>
                <a:ea typeface="+mn-lt"/>
                <a:cs typeface="+mn-lt"/>
              </a:rPr>
              <a:t>to </a:t>
            </a:r>
            <a:r>
              <a:rPr lang="en-US" sz="1215" err="1">
                <a:solidFill>
                  <a:schemeClr val="tx1"/>
                </a:solidFill>
                <a:ea typeface="+mn-lt"/>
                <a:cs typeface="+mn-lt"/>
              </a:rPr>
              <a:t>DriveEasy</a:t>
            </a:r>
            <a:r>
              <a:rPr lang="en-US" sz="1215">
                <a:solidFill>
                  <a:schemeClr val="tx1"/>
                </a:solidFill>
                <a:ea typeface="+mn-lt"/>
                <a:cs typeface="+mn-lt"/>
              </a:rPr>
              <a:t> form as part of ACDC_DEC application for GS across all PLS codes.</a:t>
            </a:r>
          </a:p>
          <a:p>
            <a:pPr marL="0" lvl="1"/>
            <a:endParaRPr lang="en-US" sz="1215">
              <a:solidFill>
                <a:schemeClr val="tx1"/>
              </a:solidFill>
              <a:ea typeface="+mn-lt"/>
              <a:cs typeface="+mn-lt"/>
            </a:endParaRPr>
          </a:p>
          <a:p>
            <a:pPr marL="0" lvl="1"/>
            <a:r>
              <a:rPr lang="en-US" sz="1215" b="1">
                <a:solidFill>
                  <a:schemeClr val="tx1"/>
                </a:solidFill>
                <a:ea typeface="+mn-lt"/>
                <a:cs typeface="+mn-lt"/>
              </a:rPr>
              <a:t>PURE_EDS(GEICO Giveback credit) : PA PURE GS Forms</a:t>
            </a:r>
            <a:endParaRPr lang="en-US" sz="1215">
              <a:ea typeface="+mn-lt"/>
              <a:cs typeface="+mn-lt"/>
            </a:endParaRPr>
          </a:p>
          <a:p>
            <a:pPr marL="173593" lvl="1" indent="-173593">
              <a:buFont typeface="Wingdings,Sans-Serif"/>
              <a:buChar char="ü"/>
            </a:pPr>
            <a:r>
              <a:rPr lang="en-US" sz="1215">
                <a:solidFill>
                  <a:schemeClr val="tx1"/>
                </a:solidFill>
                <a:ea typeface="+mn-lt"/>
                <a:cs typeface="+mn-lt"/>
              </a:rPr>
              <a:t>Uploaded all the records </a:t>
            </a:r>
            <a:r>
              <a:rPr lang="en-US" sz="1215" b="1" i="1">
                <a:solidFill>
                  <a:schemeClr val="tx1"/>
                </a:solidFill>
                <a:ea typeface="+mn-lt"/>
                <a:cs typeface="+mn-lt"/>
              </a:rPr>
              <a:t>(Total ~ 185) </a:t>
            </a:r>
            <a:r>
              <a:rPr lang="en-US" sz="1215">
                <a:solidFill>
                  <a:schemeClr val="tx1"/>
                </a:solidFill>
                <a:ea typeface="+mn-lt"/>
                <a:cs typeface="+mn-lt"/>
              </a:rPr>
              <a:t>in EoTestingDb &amp; VSTS and Baselin ed in </a:t>
            </a:r>
            <a:r>
              <a:rPr lang="en-US" sz="1215" b="1" i="1">
                <a:solidFill>
                  <a:schemeClr val="tx1"/>
                </a:solidFill>
                <a:ea typeface="+mn-lt"/>
                <a:cs typeface="+mn-lt"/>
              </a:rPr>
              <a:t>USER</a:t>
            </a:r>
            <a:r>
              <a:rPr lang="en-US" sz="1215">
                <a:solidFill>
                  <a:schemeClr val="tx1"/>
                </a:solidFill>
                <a:ea typeface="+mn-lt"/>
                <a:cs typeface="+mn-lt"/>
              </a:rPr>
              <a:t>, for Future Regression.</a:t>
            </a:r>
            <a:endParaRPr lang="en-US" sz="1215">
              <a:ea typeface="+mn-lt"/>
              <a:cs typeface="+mn-lt"/>
            </a:endParaRPr>
          </a:p>
          <a:p>
            <a:pPr marL="0" lvl="1">
              <a:buFont typeface="Wingdings,Sans-Serif"/>
            </a:pPr>
            <a:endParaRPr lang="en-US" sz="1215">
              <a:solidFill>
                <a:schemeClr val="tx1"/>
              </a:solidFill>
              <a:ea typeface="+mn-lt"/>
              <a:cs typeface="+mn-lt"/>
            </a:endParaRPr>
          </a:p>
        </p:txBody>
      </p:sp>
      <p:sp>
        <p:nvSpPr>
          <p:cNvPr id="6" name="Rectangle 5">
            <a:extLst>
              <a:ext uri="{FF2B5EF4-FFF2-40B4-BE49-F238E27FC236}">
                <a16:creationId xmlns:a16="http://schemas.microsoft.com/office/drawing/2014/main" id="{6AA32F8F-4895-4576-9498-FB783FA4F3FB}"/>
              </a:ext>
            </a:extLst>
          </p:cNvPr>
          <p:cNvSpPr/>
          <p:nvPr/>
        </p:nvSpPr>
        <p:spPr>
          <a:xfrm>
            <a:off x="55545" y="6080577"/>
            <a:ext cx="11975661" cy="909186"/>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15" b="1">
                <a:solidFill>
                  <a:schemeClr val="tx1"/>
                </a:solidFill>
                <a:ea typeface="+mn-lt"/>
                <a:cs typeface="+mn-lt"/>
              </a:rPr>
              <a:t>PURE_EDS(PURE Base): OR &amp; IL GS Forms</a:t>
            </a:r>
            <a:endParaRPr lang="en-US">
              <a:solidFill>
                <a:schemeClr val="tx1"/>
              </a:solidFill>
            </a:endParaRPr>
          </a:p>
          <a:p>
            <a:pPr marL="173593" indent="-173593">
              <a:buFont typeface="Wingdings" panose="05000000000000000000" pitchFamily="2" charset="2"/>
              <a:buChar char="ü"/>
            </a:pPr>
            <a:r>
              <a:rPr lang="en-US" sz="1215">
                <a:solidFill>
                  <a:schemeClr val="tx1"/>
                </a:solidFill>
                <a:ea typeface="+mn-lt"/>
                <a:cs typeface="+mn-lt"/>
              </a:rPr>
              <a:t>Planning to continue design activity on IL &amp; OR GS Forms, once PACK_FORM Ready along with DriveEasy as well..</a:t>
            </a:r>
            <a:endParaRPr lang="en-US" sz="1215">
              <a:solidFill>
                <a:schemeClr val="tx1"/>
              </a:solidFill>
              <a:cs typeface="Calibri"/>
            </a:endParaRPr>
          </a:p>
        </p:txBody>
      </p:sp>
      <p:sp>
        <p:nvSpPr>
          <p:cNvPr id="7" name="Rectangle 6">
            <a:extLst>
              <a:ext uri="{FF2B5EF4-FFF2-40B4-BE49-F238E27FC236}">
                <a16:creationId xmlns:a16="http://schemas.microsoft.com/office/drawing/2014/main" id="{E2E3463A-BF25-455C-9073-6DB986BA7400}"/>
              </a:ext>
            </a:extLst>
          </p:cNvPr>
          <p:cNvSpPr/>
          <p:nvPr/>
        </p:nvSpPr>
        <p:spPr>
          <a:xfrm>
            <a:off x="70101" y="5700318"/>
            <a:ext cx="11961104" cy="328494"/>
          </a:xfrm>
          <a:prstGeom prst="rect">
            <a:avLst/>
          </a:prstGeom>
          <a:solidFill>
            <a:srgbClr val="0070C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69" b="1">
                <a:solidFill>
                  <a:schemeClr val="bg1"/>
                </a:solidFill>
              </a:rPr>
              <a:t>Activities planned for next week </a:t>
            </a:r>
            <a:r>
              <a:rPr lang="en-US" sz="1569" b="1">
                <a:solidFill>
                  <a:schemeClr val="bg1"/>
                </a:solidFill>
                <a:ea typeface="+mn-lt"/>
                <a:cs typeface="+mn-lt"/>
              </a:rPr>
              <a:t>(</a:t>
            </a:r>
            <a:r>
              <a:rPr lang="en-US" sz="1569" b="1">
                <a:ea typeface="+mn-lt"/>
                <a:cs typeface="+mn-lt"/>
              </a:rPr>
              <a:t>05/04– 05/08</a:t>
            </a:r>
            <a:r>
              <a:rPr lang="en-US" sz="1569" b="1">
                <a:solidFill>
                  <a:schemeClr val="bg1"/>
                </a:solidFill>
                <a:ea typeface="+mn-lt"/>
                <a:cs typeface="+mn-lt"/>
              </a:rPr>
              <a:t>)</a:t>
            </a:r>
            <a:endParaRPr lang="en-US" sz="1569">
              <a:solidFill>
                <a:schemeClr val="bg1"/>
              </a:solidFill>
              <a:ea typeface="+mn-lt"/>
              <a:cs typeface="+mn-lt"/>
            </a:endParaRPr>
          </a:p>
        </p:txBody>
      </p:sp>
      <p:sp>
        <p:nvSpPr>
          <p:cNvPr id="9" name="Rectangle 8">
            <a:extLst>
              <a:ext uri="{FF2B5EF4-FFF2-40B4-BE49-F238E27FC236}">
                <a16:creationId xmlns:a16="http://schemas.microsoft.com/office/drawing/2014/main" id="{5FDEF8DA-6720-4359-AF67-41C92D838B25}"/>
              </a:ext>
            </a:extLst>
          </p:cNvPr>
          <p:cNvSpPr/>
          <p:nvPr/>
        </p:nvSpPr>
        <p:spPr>
          <a:xfrm>
            <a:off x="9978720" y="1437460"/>
            <a:ext cx="2023719" cy="398963"/>
          </a:xfrm>
          <a:prstGeom prst="rect">
            <a:avLst/>
          </a:prstGeom>
          <a:solidFill>
            <a:schemeClr val="accent2">
              <a:lumMod val="7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99" b="1">
                <a:solidFill>
                  <a:schemeClr val="bg1"/>
                </a:solidFill>
              </a:rPr>
              <a:t>Key Risks/Issues</a:t>
            </a:r>
          </a:p>
        </p:txBody>
      </p:sp>
      <p:sp>
        <p:nvSpPr>
          <p:cNvPr id="17" name="Rectangle 16">
            <a:extLst>
              <a:ext uri="{FF2B5EF4-FFF2-40B4-BE49-F238E27FC236}">
                <a16:creationId xmlns:a16="http://schemas.microsoft.com/office/drawing/2014/main" id="{C0220729-10B9-451C-A30B-4639A89FBF23}"/>
              </a:ext>
            </a:extLst>
          </p:cNvPr>
          <p:cNvSpPr/>
          <p:nvPr/>
        </p:nvSpPr>
        <p:spPr>
          <a:xfrm>
            <a:off x="9978719" y="3551168"/>
            <a:ext cx="2023641" cy="1291923"/>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31458" indent="-231458">
              <a:buFont typeface="Wingdings" panose="05000000000000000000" pitchFamily="2" charset="2"/>
              <a:buChar char="§"/>
            </a:pPr>
            <a:r>
              <a:rPr lang="en-US" sz="1215">
                <a:solidFill>
                  <a:schemeClr val="tx1"/>
                </a:solidFill>
              </a:rPr>
              <a:t>Completed Testing for GEICO Giveback Credit successfully.</a:t>
            </a:r>
          </a:p>
          <a:p>
            <a:endParaRPr lang="en-US" sz="1215">
              <a:solidFill>
                <a:schemeClr val="tx1"/>
              </a:solidFill>
              <a:cs typeface="Calibri"/>
            </a:endParaRPr>
          </a:p>
        </p:txBody>
      </p:sp>
      <p:sp>
        <p:nvSpPr>
          <p:cNvPr id="18" name="Rectangle 17">
            <a:extLst>
              <a:ext uri="{FF2B5EF4-FFF2-40B4-BE49-F238E27FC236}">
                <a16:creationId xmlns:a16="http://schemas.microsoft.com/office/drawing/2014/main" id="{CFC4BDA7-833F-4B38-A560-E30688F9AFDF}"/>
              </a:ext>
            </a:extLst>
          </p:cNvPr>
          <p:cNvSpPr/>
          <p:nvPr/>
        </p:nvSpPr>
        <p:spPr>
          <a:xfrm>
            <a:off x="9978720" y="3094386"/>
            <a:ext cx="2025977" cy="369956"/>
          </a:xfrm>
          <a:prstGeom prst="rect">
            <a:avLst/>
          </a:prstGeom>
          <a:solidFill>
            <a:schemeClr val="bg2">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99" b="1">
                <a:solidFill>
                  <a:schemeClr val="bg1"/>
                </a:solidFill>
              </a:rPr>
              <a:t>Key Achievements </a:t>
            </a:r>
          </a:p>
        </p:txBody>
      </p:sp>
      <p:sp>
        <p:nvSpPr>
          <p:cNvPr id="16" name="Rectangle 15">
            <a:extLst>
              <a:ext uri="{FF2B5EF4-FFF2-40B4-BE49-F238E27FC236}">
                <a16:creationId xmlns:a16="http://schemas.microsoft.com/office/drawing/2014/main" id="{037A17CF-C150-4FC8-82D3-AE66ABD85665}"/>
              </a:ext>
            </a:extLst>
          </p:cNvPr>
          <p:cNvSpPr/>
          <p:nvPr/>
        </p:nvSpPr>
        <p:spPr>
          <a:xfrm>
            <a:off x="9978719" y="1879880"/>
            <a:ext cx="2023641" cy="1138376"/>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20545"/>
            <a:endParaRPr lang="en-US" sz="1199">
              <a:solidFill>
                <a:schemeClr val="tx1"/>
              </a:solidFill>
              <a:cs typeface="Calibri"/>
            </a:endParaRPr>
          </a:p>
        </p:txBody>
      </p:sp>
      <p:sp>
        <p:nvSpPr>
          <p:cNvPr id="21" name="Oval 79">
            <a:extLst>
              <a:ext uri="{FF2B5EF4-FFF2-40B4-BE49-F238E27FC236}">
                <a16:creationId xmlns:a16="http://schemas.microsoft.com/office/drawing/2014/main" id="{0F5B6B3C-447F-435B-BE6D-A503DCD3F961}"/>
              </a:ext>
            </a:extLst>
          </p:cNvPr>
          <p:cNvSpPr>
            <a:spLocks noChangeArrowheads="1"/>
          </p:cNvSpPr>
          <p:nvPr/>
        </p:nvSpPr>
        <p:spPr bwMode="auto">
          <a:xfrm>
            <a:off x="11582781" y="1058831"/>
            <a:ext cx="404331" cy="291806"/>
          </a:xfrm>
          <a:prstGeom prst="ellipse">
            <a:avLst/>
          </a:prstGeom>
          <a:solidFill>
            <a:srgbClr val="33CC33"/>
          </a:solidFill>
          <a:ln w="9525" algn="ctr">
            <a:noFill/>
            <a:round/>
            <a:headEnd/>
            <a:tailEnd/>
          </a:ln>
        </p:spPr>
        <p:txBody>
          <a:bodyPr wrap="none" lIns="0" tIns="0" rIns="0" bIns="0" anchor="ctr"/>
          <a:lstStyle/>
          <a:p>
            <a:pPr algn="ctr">
              <a:spcAft>
                <a:spcPct val="70000"/>
              </a:spcAft>
            </a:pPr>
            <a:r>
              <a:rPr lang="en-GB" sz="999" b="1"/>
              <a:t>G</a:t>
            </a:r>
          </a:p>
        </p:txBody>
      </p:sp>
      <p:sp>
        <p:nvSpPr>
          <p:cNvPr id="22" name="Rectangle 21">
            <a:extLst>
              <a:ext uri="{FF2B5EF4-FFF2-40B4-BE49-F238E27FC236}">
                <a16:creationId xmlns:a16="http://schemas.microsoft.com/office/drawing/2014/main" id="{0DCD8E2E-ED47-497D-A187-9B163C33C702}"/>
              </a:ext>
            </a:extLst>
          </p:cNvPr>
          <p:cNvSpPr/>
          <p:nvPr/>
        </p:nvSpPr>
        <p:spPr bwMode="auto">
          <a:xfrm>
            <a:off x="11597281" y="1038865"/>
            <a:ext cx="404331" cy="31177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57" tIns="45678" rIns="91357" bIns="45678" numCol="1" spcCol="0" rtlCol="0" fromWordArt="0" anchor="ctr" anchorCtr="0" forceAA="0" compatLnSpc="1">
            <a:prstTxWarp prst="textNoShape">
              <a:avLst/>
            </a:prstTxWarp>
            <a:noAutofit/>
          </a:bodyPr>
          <a:lstStyle/>
          <a:p>
            <a:endParaRPr lang="en-AU" sz="1798"/>
          </a:p>
        </p:txBody>
      </p:sp>
      <p:sp>
        <p:nvSpPr>
          <p:cNvPr id="23" name="Rectangle 22">
            <a:extLst>
              <a:ext uri="{FF2B5EF4-FFF2-40B4-BE49-F238E27FC236}">
                <a16:creationId xmlns:a16="http://schemas.microsoft.com/office/drawing/2014/main" id="{10225F08-815D-4F2F-8BDF-8F625C5B2DD1}"/>
              </a:ext>
            </a:extLst>
          </p:cNvPr>
          <p:cNvSpPr/>
          <p:nvPr/>
        </p:nvSpPr>
        <p:spPr>
          <a:xfrm>
            <a:off x="9978719" y="1038866"/>
            <a:ext cx="1522608" cy="283903"/>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98" b="1">
                <a:solidFill>
                  <a:srgbClr val="7030A0"/>
                </a:solidFill>
              </a:rPr>
              <a:t>Status </a:t>
            </a:r>
          </a:p>
        </p:txBody>
      </p:sp>
      <p:pic>
        <p:nvPicPr>
          <p:cNvPr id="20" name="Picture 19"/>
          <p:cNvPicPr>
            <a:picLocks noChangeAspect="1"/>
          </p:cNvPicPr>
          <p:nvPr/>
        </p:nvPicPr>
        <p:blipFill>
          <a:blip r:embed="rId2"/>
          <a:stretch>
            <a:fillRect/>
          </a:stretch>
        </p:blipFill>
        <p:spPr>
          <a:xfrm>
            <a:off x="6628984" y="49171"/>
            <a:ext cx="4187169" cy="672463"/>
          </a:xfrm>
          <a:prstGeom prst="rect">
            <a:avLst/>
          </a:prstGeom>
        </p:spPr>
      </p:pic>
    </p:spTree>
    <p:extLst>
      <p:ext uri="{BB962C8B-B14F-4D97-AF65-F5344CB8AC3E}">
        <p14:creationId xmlns:p14="http://schemas.microsoft.com/office/powerpoint/2010/main" val="3496908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9" grpId="0" animBg="1"/>
      <p:bldP spid="17" grpId="0" animBg="1"/>
      <p:bldP spid="18" grpId="0" animBg="1"/>
      <p:bldP spid="1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5640" y="-172"/>
            <a:ext cx="10810514" cy="529436"/>
          </a:xfrm>
          <a:prstGeom prst="rect">
            <a:avLst/>
          </a:prstGeom>
          <a:noFill/>
          <a:ln w="12700">
            <a:noFill/>
            <a:miter lim="800000"/>
            <a:headEnd/>
            <a:tailEnd/>
          </a:ln>
        </p:spPr>
        <p:txBody>
          <a:bodyPr wrap="square" anchor="ctr">
            <a:spAutoFit/>
          </a:bodyPr>
          <a:lstStyle/>
          <a:p>
            <a:pPr>
              <a:spcBef>
                <a:spcPct val="20000"/>
              </a:spcBef>
              <a:buSzPct val="120000"/>
              <a:tabLst>
                <a:tab pos="1851703" algn="l"/>
              </a:tabLst>
              <a:defRPr/>
            </a:pPr>
            <a:r>
              <a:rPr lang="en-US" sz="2798" b="1" i="1">
                <a:solidFill>
                  <a:srgbClr val="0070C0"/>
                </a:solidFill>
                <a:latin typeface="Segoe UI Semibold" panose="020B0702040204020203" pitchFamily="34" charset="0"/>
                <a:cs typeface="Arial"/>
              </a:rPr>
              <a:t>PURE</a:t>
            </a:r>
            <a:r>
              <a:rPr lang="en-US" sz="2796" b="1" i="1">
                <a:solidFill>
                  <a:srgbClr val="0070C0"/>
                </a:solidFill>
                <a:latin typeface="Segoe UI Semibold" panose="020B0702040204020203" pitchFamily="34" charset="0"/>
                <a:cs typeface="Arial"/>
              </a:rPr>
              <a:t> Systems </a:t>
            </a:r>
            <a:r>
              <a:rPr lang="en-US" sz="2798" b="1" i="1">
                <a:solidFill>
                  <a:srgbClr val="0070C0"/>
                </a:solidFill>
                <a:latin typeface="Segoe UI Semibold" panose="020B0702040204020203" pitchFamily="34" charset="0"/>
                <a:cs typeface="Arial"/>
              </a:rPr>
              <a:t>Summary-Project Details</a:t>
            </a:r>
          </a:p>
        </p:txBody>
      </p:sp>
      <p:sp>
        <p:nvSpPr>
          <p:cNvPr id="4" name="Rectangle 3">
            <a:extLst>
              <a:ext uri="{FF2B5EF4-FFF2-40B4-BE49-F238E27FC236}">
                <a16:creationId xmlns:a16="http://schemas.microsoft.com/office/drawing/2014/main" id="{E65B5962-1D4A-43D6-AE31-90A0BB4A9853}"/>
              </a:ext>
            </a:extLst>
          </p:cNvPr>
          <p:cNvSpPr/>
          <p:nvPr/>
        </p:nvSpPr>
        <p:spPr>
          <a:xfrm>
            <a:off x="55544" y="1046114"/>
            <a:ext cx="9767289" cy="291156"/>
          </a:xfrm>
          <a:prstGeom prst="rect">
            <a:avLst/>
          </a:prstGeom>
          <a:solidFill>
            <a:srgbClr val="00B05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69" b="1">
                <a:solidFill>
                  <a:schemeClr val="bg1"/>
                </a:solidFill>
              </a:rPr>
              <a:t>Activities in the current week </a:t>
            </a:r>
            <a:r>
              <a:rPr lang="en-US" sz="1569" b="1">
                <a:ea typeface="+mn-lt"/>
                <a:cs typeface="+mn-lt"/>
              </a:rPr>
              <a:t>(04/27– 05/01)</a:t>
            </a:r>
            <a:r>
              <a:rPr lang="en-US" sz="1569" b="1">
                <a:solidFill>
                  <a:schemeClr val="bg1"/>
                </a:solidFill>
              </a:rPr>
              <a:t> </a:t>
            </a:r>
            <a:endParaRPr lang="en-US" sz="1569" b="1" i="1">
              <a:solidFill>
                <a:schemeClr val="bg1"/>
              </a:solidFill>
            </a:endParaRPr>
          </a:p>
        </p:txBody>
      </p:sp>
      <p:sp>
        <p:nvSpPr>
          <p:cNvPr id="5" name="Rectangle 4">
            <a:extLst>
              <a:ext uri="{FF2B5EF4-FFF2-40B4-BE49-F238E27FC236}">
                <a16:creationId xmlns:a16="http://schemas.microsoft.com/office/drawing/2014/main" id="{C779CA1D-26A6-4A38-B75A-BAF1DC148DDE}"/>
              </a:ext>
            </a:extLst>
          </p:cNvPr>
          <p:cNvSpPr/>
          <p:nvPr/>
        </p:nvSpPr>
        <p:spPr>
          <a:xfrm>
            <a:off x="90613" y="1358687"/>
            <a:ext cx="9762147" cy="3572077"/>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18" b="1">
                <a:solidFill>
                  <a:schemeClr val="tx1"/>
                </a:solidFill>
                <a:ea typeface="+mn-lt"/>
                <a:cs typeface="+mn-lt"/>
              </a:rPr>
              <a:t>PURE CARMA (MAY 14th &amp; July 16)</a:t>
            </a:r>
            <a:endParaRPr lang="en-US" sz="1418">
              <a:solidFill>
                <a:schemeClr val="tx1"/>
              </a:solidFill>
              <a:ea typeface="+mn-lt"/>
              <a:cs typeface="+mn-lt"/>
            </a:endParaRPr>
          </a:p>
          <a:p>
            <a:pPr marL="289322" indent="-289322">
              <a:buFont typeface="Wingdings" panose="05000000000000000000" pitchFamily="2" charset="2"/>
              <a:buChar char="ü"/>
            </a:pPr>
            <a:r>
              <a:rPr lang="en-US" sz="1418">
                <a:solidFill>
                  <a:schemeClr val="tx1"/>
                </a:solidFill>
                <a:ea typeface="+mn-lt"/>
                <a:cs typeface="+mn-lt"/>
              </a:rPr>
              <a:t>INSURANCE HISTORY SCORE : Designed and prepared data sheet for IH ROLL OUT 6.(~895 TC's). </a:t>
            </a:r>
            <a:endParaRPr lang="en-US">
              <a:solidFill>
                <a:schemeClr val="tx1"/>
              </a:solidFill>
              <a:ea typeface="+mn-lt"/>
              <a:cs typeface="+mn-lt"/>
            </a:endParaRPr>
          </a:p>
          <a:p>
            <a:pPr marL="289322" indent="-289322">
              <a:buFont typeface="Wingdings" panose="05000000000000000000" pitchFamily="2" charset="2"/>
              <a:buChar char="ü"/>
            </a:pPr>
            <a:r>
              <a:rPr lang="en-US" sz="1418">
                <a:solidFill>
                  <a:schemeClr val="tx1"/>
                </a:solidFill>
                <a:ea typeface="+mn-lt"/>
                <a:cs typeface="+mn-lt"/>
              </a:rPr>
              <a:t>PLS (July 16) : USER STROY:2472581 IL PURE:  Designed 24 test scenarios.</a:t>
            </a:r>
            <a:endParaRPr lang="en-US" dirty="0">
              <a:solidFill>
                <a:schemeClr val="tx1"/>
              </a:solidFill>
              <a:ea typeface="+mn-lt"/>
              <a:cs typeface="+mn-lt"/>
            </a:endParaRPr>
          </a:p>
          <a:p>
            <a:pPr marL="289322" indent="-289322">
              <a:buFont typeface="Wingdings" panose="05000000000000000000" pitchFamily="2" charset="2"/>
              <a:buChar char="ü"/>
            </a:pPr>
            <a:r>
              <a:rPr lang="en-US" sz="1418">
                <a:solidFill>
                  <a:schemeClr val="tx1"/>
                </a:solidFill>
                <a:ea typeface="+mn-lt"/>
                <a:cs typeface="+mn-lt"/>
              </a:rPr>
              <a:t>PLS (05/14 Release): USER STROY: Handle invalid Start-End Date Combos : Designed 72 test scenarios.</a:t>
            </a:r>
          </a:p>
          <a:p>
            <a:pPr marL="289322" indent="-289322">
              <a:buFont typeface="Wingdings" panose="05000000000000000000" pitchFamily="2" charset="2"/>
              <a:buChar char="ü"/>
            </a:pPr>
            <a:r>
              <a:rPr lang="en-US" sz="1418">
                <a:solidFill>
                  <a:schemeClr val="tx1"/>
                </a:solidFill>
                <a:ea typeface="+mn-lt"/>
                <a:cs typeface="+mn-lt"/>
              </a:rPr>
              <a:t>PLS (05/14 Release): USER STROY: IH FCRA Supplemental Compare : Designed UW xml requests for 8 test cases.</a:t>
            </a:r>
            <a:endParaRPr lang="en-US">
              <a:solidFill>
                <a:schemeClr val="tx1"/>
              </a:solidFill>
            </a:endParaRPr>
          </a:p>
          <a:p>
            <a:endParaRPr lang="en-US" sz="1418">
              <a:solidFill>
                <a:schemeClr val="tx1"/>
              </a:solidFill>
              <a:ea typeface="+mn-lt"/>
              <a:cs typeface="+mn-lt"/>
            </a:endParaRPr>
          </a:p>
          <a:p>
            <a:r>
              <a:rPr lang="en-US" sz="1418" b="1">
                <a:solidFill>
                  <a:schemeClr val="tx1"/>
                </a:solidFill>
                <a:ea typeface="+mn-lt"/>
                <a:cs typeface="+mn-lt"/>
              </a:rPr>
              <a:t>PUMA:(PURE Base, IHS, Telematics) ( May 7th  Release)</a:t>
            </a:r>
            <a:endParaRPr lang="en-US" sz="1418">
              <a:solidFill>
                <a:schemeClr val="tx1"/>
              </a:solidFill>
              <a:ea typeface="+mn-lt"/>
              <a:cs typeface="+mn-lt"/>
            </a:endParaRPr>
          </a:p>
          <a:p>
            <a:pPr marL="289322" indent="-289322">
              <a:buFont typeface="Wingdings,Sans-Serif" panose="05000000000000000000" pitchFamily="2" charset="2"/>
              <a:buChar char="ü"/>
            </a:pPr>
            <a:r>
              <a:rPr lang="en-US" sz="1418">
                <a:solidFill>
                  <a:schemeClr val="tx1"/>
                </a:solidFill>
                <a:ea typeface="+mn-lt"/>
                <a:cs typeface="+mn-lt"/>
              </a:rPr>
              <a:t>As part of 05/07 IH Roll out Release completed functional test cases execution of 14 TC's for IL state (~4 cycles).</a:t>
            </a:r>
          </a:p>
          <a:p>
            <a:pPr marL="289322" indent="-289322">
              <a:buFont typeface="Wingdings,Sans-Serif" panose="05000000000000000000" pitchFamily="2" charset="2"/>
              <a:buChar char="ü"/>
            </a:pPr>
            <a:r>
              <a:rPr lang="en-US" sz="1418">
                <a:solidFill>
                  <a:schemeClr val="tx1"/>
                </a:solidFill>
                <a:ea typeface="+mn-lt"/>
                <a:cs typeface="+mn-lt"/>
              </a:rPr>
              <a:t>As part of 05/07 IH Roll out Release completed Automation of 7 TC's</a:t>
            </a:r>
          </a:p>
          <a:p>
            <a:pPr marL="289322" indent="-289322">
              <a:buFont typeface="Wingdings,Sans-Serif" panose="05000000000000000000" pitchFamily="2" charset="2"/>
              <a:buChar char="ü"/>
            </a:pPr>
            <a:r>
              <a:rPr lang="en-US" sz="1418">
                <a:solidFill>
                  <a:schemeClr val="tx1"/>
                </a:solidFill>
                <a:ea typeface="+mn-lt"/>
                <a:cs typeface="+mn-lt"/>
              </a:rPr>
              <a:t>As part of 04/16 IH Roll out Release, Completed Regression execution (~Total 113TC's, 3 cycles).</a:t>
            </a:r>
          </a:p>
          <a:p>
            <a:endParaRPr lang="en-US" sz="1418" b="1">
              <a:solidFill>
                <a:schemeClr val="tx1"/>
              </a:solidFill>
              <a:ea typeface="+mn-lt"/>
              <a:cs typeface="+mn-lt"/>
            </a:endParaRPr>
          </a:p>
          <a:p>
            <a:r>
              <a:rPr lang="en-US" sz="1418" b="1">
                <a:solidFill>
                  <a:schemeClr val="tx1"/>
                </a:solidFill>
                <a:ea typeface="+mn-lt"/>
                <a:cs typeface="+mn-lt"/>
              </a:rPr>
              <a:t>GEN API Core IH (May 7th Release)</a:t>
            </a:r>
            <a:endParaRPr lang="en-US" sz="1418">
              <a:solidFill>
                <a:schemeClr val="tx1"/>
              </a:solidFill>
              <a:ea typeface="+mn-lt"/>
              <a:cs typeface="+mn-lt"/>
            </a:endParaRPr>
          </a:p>
          <a:p>
            <a:pPr marL="289322" indent="-289322">
              <a:buFont typeface="Wingdings,Sans-Serif"/>
              <a:buChar char="ü"/>
            </a:pPr>
            <a:r>
              <a:rPr lang="en-US" sz="1418">
                <a:solidFill>
                  <a:schemeClr val="tx1"/>
                </a:solidFill>
                <a:cs typeface="Calibri"/>
              </a:rPr>
              <a:t>As part of 05/07 IH Roll out Release completed functional test cases </a:t>
            </a:r>
            <a:r>
              <a:rPr lang="en-US" sz="1418">
                <a:solidFill>
                  <a:schemeClr val="tx1"/>
                </a:solidFill>
                <a:ea typeface="+mn-lt"/>
                <a:cs typeface="+mn-lt"/>
              </a:rPr>
              <a:t>execution of 5</a:t>
            </a:r>
            <a:r>
              <a:rPr lang="en-US" sz="1418">
                <a:solidFill>
                  <a:schemeClr val="tx1"/>
                </a:solidFill>
                <a:cs typeface="Calibri"/>
              </a:rPr>
              <a:t> TC's</a:t>
            </a:r>
            <a:r>
              <a:rPr lang="en-US" sz="1418">
                <a:solidFill>
                  <a:schemeClr val="tx1"/>
                </a:solidFill>
                <a:ea typeface="+mn-lt"/>
                <a:cs typeface="+mn-lt"/>
              </a:rPr>
              <a:t> for IL state (~4 cycles).</a:t>
            </a:r>
            <a:endParaRPr lang="en-US" sz="1418">
              <a:solidFill>
                <a:schemeClr val="tx1"/>
              </a:solidFill>
              <a:cs typeface="Calibri"/>
            </a:endParaRPr>
          </a:p>
          <a:p>
            <a:pPr marL="289322" indent="-289322">
              <a:buFont typeface="Wingdings,Sans-Serif"/>
              <a:buChar char="ü"/>
            </a:pPr>
            <a:r>
              <a:rPr lang="en-US" sz="1418">
                <a:solidFill>
                  <a:schemeClr val="tx1"/>
                </a:solidFill>
                <a:ea typeface="+mn-lt"/>
                <a:cs typeface="+mn-lt"/>
              </a:rPr>
              <a:t>As part of 05/07 IH Roll out Release completed Automation of 5 TC's</a:t>
            </a:r>
          </a:p>
          <a:p>
            <a:pPr marL="289322" indent="-289322">
              <a:buFont typeface="Wingdings,Sans-Serif"/>
              <a:buChar char="ü"/>
            </a:pPr>
            <a:r>
              <a:rPr lang="en-US" sz="1418">
                <a:solidFill>
                  <a:schemeClr val="tx1"/>
                </a:solidFill>
                <a:ea typeface="+mn-lt"/>
                <a:cs typeface="+mn-lt"/>
              </a:rPr>
              <a:t>As part of 04/16 IH Roll out Release, Completed Regression execution (~Total 81 TC's, 1 Cycles).</a:t>
            </a:r>
          </a:p>
        </p:txBody>
      </p:sp>
      <p:sp>
        <p:nvSpPr>
          <p:cNvPr id="6" name="Rectangle 5">
            <a:extLst>
              <a:ext uri="{FF2B5EF4-FFF2-40B4-BE49-F238E27FC236}">
                <a16:creationId xmlns:a16="http://schemas.microsoft.com/office/drawing/2014/main" id="{6AA32F8F-4895-4576-9498-FB783FA4F3FB}"/>
              </a:ext>
            </a:extLst>
          </p:cNvPr>
          <p:cNvSpPr/>
          <p:nvPr/>
        </p:nvSpPr>
        <p:spPr>
          <a:xfrm>
            <a:off x="55545" y="5287757"/>
            <a:ext cx="11946817" cy="1458591"/>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15" b="1">
                <a:solidFill>
                  <a:srgbClr val="000000"/>
                </a:solidFill>
                <a:cs typeface="Calibri"/>
              </a:rPr>
              <a:t>IH (May 14th Release):</a:t>
            </a:r>
          </a:p>
          <a:p>
            <a:pPr marL="289322" indent="-289322">
              <a:buFont typeface="Wingdings" panose="05000000000000000000" pitchFamily="2" charset="2"/>
              <a:buChar char="ü"/>
            </a:pPr>
            <a:r>
              <a:rPr lang="en-US" sz="1215">
                <a:solidFill>
                  <a:srgbClr val="000000"/>
                </a:solidFill>
                <a:ea typeface="+mn-lt"/>
                <a:cs typeface="+mn-lt"/>
              </a:rPr>
              <a:t>Planning to perform Regression for 05/14 Release</a:t>
            </a:r>
            <a:endParaRPr lang="en-US" sz="1215">
              <a:solidFill>
                <a:srgbClr val="000000"/>
              </a:solidFill>
              <a:cs typeface="Calibri"/>
            </a:endParaRPr>
          </a:p>
          <a:p>
            <a:r>
              <a:rPr lang="en-US" sz="1215" b="1">
                <a:solidFill>
                  <a:srgbClr val="000000"/>
                </a:solidFill>
                <a:cs typeface="Calibri"/>
              </a:rPr>
              <a:t>PUMA and core GENAP</a:t>
            </a:r>
            <a:r>
              <a:rPr lang="en-US" sz="1215" b="1">
                <a:solidFill>
                  <a:schemeClr val="tx1"/>
                </a:solidFill>
                <a:cs typeface="Calibri"/>
              </a:rPr>
              <a:t>I (</a:t>
            </a:r>
            <a:r>
              <a:rPr lang="en-US" sz="1215" b="1">
                <a:solidFill>
                  <a:schemeClr val="tx1"/>
                </a:solidFill>
                <a:ea typeface="+mn-lt"/>
                <a:cs typeface="+mn-lt"/>
              </a:rPr>
              <a:t>May 7th Release) :</a:t>
            </a:r>
            <a:endParaRPr lang="en-US" sz="1215" b="1">
              <a:solidFill>
                <a:schemeClr val="tx1"/>
              </a:solidFill>
              <a:cs typeface="Calibri"/>
            </a:endParaRPr>
          </a:p>
          <a:p>
            <a:pPr marL="289322" indent="-289322">
              <a:buFont typeface="Wingdings" panose="05000000000000000000" pitchFamily="2" charset="2"/>
              <a:buChar char="ü"/>
            </a:pPr>
            <a:r>
              <a:rPr lang="en-US" sz="1215">
                <a:solidFill>
                  <a:srgbClr val="000000"/>
                </a:solidFill>
                <a:cs typeface="Calibri"/>
              </a:rPr>
              <a:t>Planning to do Regression Testing for May 7th Release and automation for Regression Test cases.</a:t>
            </a:r>
          </a:p>
        </p:txBody>
      </p:sp>
      <p:sp>
        <p:nvSpPr>
          <p:cNvPr id="7" name="Rectangle 6">
            <a:extLst>
              <a:ext uri="{FF2B5EF4-FFF2-40B4-BE49-F238E27FC236}">
                <a16:creationId xmlns:a16="http://schemas.microsoft.com/office/drawing/2014/main" id="{E2E3463A-BF25-455C-9073-6DB986BA7400}"/>
              </a:ext>
            </a:extLst>
          </p:cNvPr>
          <p:cNvSpPr/>
          <p:nvPr/>
        </p:nvSpPr>
        <p:spPr>
          <a:xfrm>
            <a:off x="55545" y="4921514"/>
            <a:ext cx="11946817" cy="314207"/>
          </a:xfrm>
          <a:prstGeom prst="rect">
            <a:avLst/>
          </a:prstGeom>
          <a:solidFill>
            <a:srgbClr val="0070C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69" b="1">
                <a:solidFill>
                  <a:schemeClr val="bg1"/>
                </a:solidFill>
              </a:rPr>
              <a:t>Activities planned for next week </a:t>
            </a:r>
            <a:r>
              <a:rPr lang="en-US" sz="1569" b="1">
                <a:solidFill>
                  <a:schemeClr val="bg1"/>
                </a:solidFill>
                <a:ea typeface="+mn-lt"/>
                <a:cs typeface="+mn-lt"/>
              </a:rPr>
              <a:t>(</a:t>
            </a:r>
            <a:r>
              <a:rPr lang="en-US" sz="1569" b="1">
                <a:ea typeface="+mn-lt"/>
                <a:cs typeface="+mn-lt"/>
              </a:rPr>
              <a:t>05/04– 05/08</a:t>
            </a:r>
            <a:r>
              <a:rPr lang="en-US" sz="1569" b="1">
                <a:solidFill>
                  <a:schemeClr val="bg1"/>
                </a:solidFill>
                <a:ea typeface="+mn-lt"/>
                <a:cs typeface="+mn-lt"/>
              </a:rPr>
              <a:t>)</a:t>
            </a:r>
            <a:endParaRPr lang="en-US" sz="1569">
              <a:solidFill>
                <a:schemeClr val="bg1"/>
              </a:solidFill>
              <a:ea typeface="+mn-lt"/>
              <a:cs typeface="+mn-lt"/>
            </a:endParaRPr>
          </a:p>
        </p:txBody>
      </p:sp>
      <p:sp>
        <p:nvSpPr>
          <p:cNvPr id="9" name="Rectangle 8">
            <a:extLst>
              <a:ext uri="{FF2B5EF4-FFF2-40B4-BE49-F238E27FC236}">
                <a16:creationId xmlns:a16="http://schemas.microsoft.com/office/drawing/2014/main" id="{5FDEF8DA-6720-4359-AF67-41C92D838B25}"/>
              </a:ext>
            </a:extLst>
          </p:cNvPr>
          <p:cNvSpPr/>
          <p:nvPr/>
        </p:nvSpPr>
        <p:spPr>
          <a:xfrm>
            <a:off x="9978720" y="1437460"/>
            <a:ext cx="2023719" cy="398963"/>
          </a:xfrm>
          <a:prstGeom prst="rect">
            <a:avLst/>
          </a:prstGeom>
          <a:solidFill>
            <a:schemeClr val="accent2">
              <a:lumMod val="7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99" b="1">
                <a:solidFill>
                  <a:schemeClr val="bg1"/>
                </a:solidFill>
              </a:rPr>
              <a:t>Key Risks/Issues</a:t>
            </a:r>
          </a:p>
        </p:txBody>
      </p:sp>
      <p:sp>
        <p:nvSpPr>
          <p:cNvPr id="17" name="Rectangle 16">
            <a:extLst>
              <a:ext uri="{FF2B5EF4-FFF2-40B4-BE49-F238E27FC236}">
                <a16:creationId xmlns:a16="http://schemas.microsoft.com/office/drawing/2014/main" id="{C0220729-10B9-451C-A30B-4639A89FBF23}"/>
              </a:ext>
            </a:extLst>
          </p:cNvPr>
          <p:cNvSpPr/>
          <p:nvPr/>
        </p:nvSpPr>
        <p:spPr>
          <a:xfrm>
            <a:off x="9978719" y="3551168"/>
            <a:ext cx="2023641" cy="1291923"/>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31458" indent="-231458">
              <a:buFont typeface="Wingdings" panose="05000000000000000000" pitchFamily="2" charset="2"/>
              <a:buChar char="§"/>
            </a:pPr>
            <a:r>
              <a:rPr lang="en-US" sz="1215">
                <a:solidFill>
                  <a:schemeClr val="tx1"/>
                </a:solidFill>
              </a:rPr>
              <a:t>None</a:t>
            </a:r>
          </a:p>
          <a:p>
            <a:endParaRPr lang="en-US" sz="1215">
              <a:solidFill>
                <a:schemeClr val="tx1"/>
              </a:solidFill>
              <a:cs typeface="Calibri"/>
            </a:endParaRPr>
          </a:p>
        </p:txBody>
      </p:sp>
      <p:sp>
        <p:nvSpPr>
          <p:cNvPr id="18" name="Rectangle 17">
            <a:extLst>
              <a:ext uri="{FF2B5EF4-FFF2-40B4-BE49-F238E27FC236}">
                <a16:creationId xmlns:a16="http://schemas.microsoft.com/office/drawing/2014/main" id="{CFC4BDA7-833F-4B38-A560-E30688F9AFDF}"/>
              </a:ext>
            </a:extLst>
          </p:cNvPr>
          <p:cNvSpPr/>
          <p:nvPr/>
        </p:nvSpPr>
        <p:spPr>
          <a:xfrm>
            <a:off x="9978720" y="3094386"/>
            <a:ext cx="2025977" cy="369956"/>
          </a:xfrm>
          <a:prstGeom prst="rect">
            <a:avLst/>
          </a:prstGeom>
          <a:solidFill>
            <a:schemeClr val="bg2">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99" b="1">
                <a:solidFill>
                  <a:schemeClr val="bg1"/>
                </a:solidFill>
              </a:rPr>
              <a:t>Key Achievements </a:t>
            </a:r>
          </a:p>
        </p:txBody>
      </p:sp>
      <p:sp>
        <p:nvSpPr>
          <p:cNvPr id="16" name="Rectangle 15">
            <a:extLst>
              <a:ext uri="{FF2B5EF4-FFF2-40B4-BE49-F238E27FC236}">
                <a16:creationId xmlns:a16="http://schemas.microsoft.com/office/drawing/2014/main" id="{037A17CF-C150-4FC8-82D3-AE66ABD85665}"/>
              </a:ext>
            </a:extLst>
          </p:cNvPr>
          <p:cNvSpPr/>
          <p:nvPr/>
        </p:nvSpPr>
        <p:spPr>
          <a:xfrm>
            <a:off x="9978719" y="1879880"/>
            <a:ext cx="2023641" cy="1138376"/>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20545"/>
            <a:endParaRPr lang="en-US" sz="1199">
              <a:solidFill>
                <a:schemeClr val="tx1"/>
              </a:solidFill>
              <a:cs typeface="Calibri"/>
            </a:endParaRPr>
          </a:p>
        </p:txBody>
      </p:sp>
      <p:sp>
        <p:nvSpPr>
          <p:cNvPr id="21" name="Oval 79">
            <a:extLst>
              <a:ext uri="{FF2B5EF4-FFF2-40B4-BE49-F238E27FC236}">
                <a16:creationId xmlns:a16="http://schemas.microsoft.com/office/drawing/2014/main" id="{0F5B6B3C-447F-435B-BE6D-A503DCD3F961}"/>
              </a:ext>
            </a:extLst>
          </p:cNvPr>
          <p:cNvSpPr>
            <a:spLocks noChangeArrowheads="1"/>
          </p:cNvSpPr>
          <p:nvPr/>
        </p:nvSpPr>
        <p:spPr bwMode="auto">
          <a:xfrm>
            <a:off x="11582781" y="1058831"/>
            <a:ext cx="404331" cy="291806"/>
          </a:xfrm>
          <a:prstGeom prst="ellipse">
            <a:avLst/>
          </a:prstGeom>
          <a:solidFill>
            <a:srgbClr val="33CC33"/>
          </a:solidFill>
          <a:ln w="9525" algn="ctr">
            <a:noFill/>
            <a:round/>
            <a:headEnd/>
            <a:tailEnd/>
          </a:ln>
        </p:spPr>
        <p:txBody>
          <a:bodyPr wrap="none" lIns="0" tIns="0" rIns="0" bIns="0" anchor="ctr"/>
          <a:lstStyle/>
          <a:p>
            <a:pPr algn="ctr">
              <a:spcAft>
                <a:spcPct val="70000"/>
              </a:spcAft>
            </a:pPr>
            <a:r>
              <a:rPr lang="en-GB" sz="999" b="1"/>
              <a:t>G</a:t>
            </a:r>
          </a:p>
        </p:txBody>
      </p:sp>
      <p:sp>
        <p:nvSpPr>
          <p:cNvPr id="22" name="Rectangle 21">
            <a:extLst>
              <a:ext uri="{FF2B5EF4-FFF2-40B4-BE49-F238E27FC236}">
                <a16:creationId xmlns:a16="http://schemas.microsoft.com/office/drawing/2014/main" id="{0DCD8E2E-ED47-497D-A187-9B163C33C702}"/>
              </a:ext>
            </a:extLst>
          </p:cNvPr>
          <p:cNvSpPr/>
          <p:nvPr/>
        </p:nvSpPr>
        <p:spPr bwMode="auto">
          <a:xfrm>
            <a:off x="11597281" y="1038865"/>
            <a:ext cx="404331" cy="31177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57" tIns="45678" rIns="91357" bIns="45678" numCol="1" spcCol="0" rtlCol="0" fromWordArt="0" anchor="ctr" anchorCtr="0" forceAA="0" compatLnSpc="1">
            <a:prstTxWarp prst="textNoShape">
              <a:avLst/>
            </a:prstTxWarp>
            <a:noAutofit/>
          </a:bodyPr>
          <a:lstStyle/>
          <a:p>
            <a:endParaRPr lang="en-AU" sz="1798"/>
          </a:p>
        </p:txBody>
      </p:sp>
      <p:sp>
        <p:nvSpPr>
          <p:cNvPr id="23" name="Rectangle 22">
            <a:extLst>
              <a:ext uri="{FF2B5EF4-FFF2-40B4-BE49-F238E27FC236}">
                <a16:creationId xmlns:a16="http://schemas.microsoft.com/office/drawing/2014/main" id="{10225F08-815D-4F2F-8BDF-8F625C5B2DD1}"/>
              </a:ext>
            </a:extLst>
          </p:cNvPr>
          <p:cNvSpPr/>
          <p:nvPr/>
        </p:nvSpPr>
        <p:spPr>
          <a:xfrm>
            <a:off x="9978719" y="1038866"/>
            <a:ext cx="1522608" cy="283903"/>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798" b="1">
                <a:solidFill>
                  <a:srgbClr val="7030A0"/>
                </a:solidFill>
              </a:rPr>
              <a:t>Status </a:t>
            </a:r>
          </a:p>
        </p:txBody>
      </p:sp>
      <p:pic>
        <p:nvPicPr>
          <p:cNvPr id="20" name="Picture 19"/>
          <p:cNvPicPr>
            <a:picLocks noChangeAspect="1"/>
          </p:cNvPicPr>
          <p:nvPr/>
        </p:nvPicPr>
        <p:blipFill>
          <a:blip r:embed="rId2"/>
          <a:stretch>
            <a:fillRect/>
          </a:stretch>
        </p:blipFill>
        <p:spPr>
          <a:xfrm>
            <a:off x="6628984" y="49171"/>
            <a:ext cx="4187169" cy="672463"/>
          </a:xfrm>
          <a:prstGeom prst="rect">
            <a:avLst/>
          </a:prstGeom>
        </p:spPr>
      </p:pic>
    </p:spTree>
    <p:extLst>
      <p:ext uri="{BB962C8B-B14F-4D97-AF65-F5344CB8AC3E}">
        <p14:creationId xmlns:p14="http://schemas.microsoft.com/office/powerpoint/2010/main" val="205192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9" grpId="0" animBg="1"/>
      <p:bldP spid="17" grpId="0" animBg="1"/>
      <p:bldP spid="18" grpId="0" animBg="1"/>
      <p:bldP spid="1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7936"/>
            <a:ext cx="12344400" cy="928868"/>
          </a:xfrm>
          <a:prstGeom prst="rect">
            <a:avLst/>
          </a:prstGeom>
          <a:noFill/>
          <a:ln w="9525">
            <a:noFill/>
            <a:miter lim="800000"/>
            <a:headEnd/>
            <a:tailEnd/>
          </a:ln>
        </p:spPr>
        <p:txBody>
          <a:bodyPr vert="horz" wrap="square" lIns="110249" tIns="110249" rIns="110249" bIns="110249" numCol="1" anchor="ctr" anchorCtr="0" compatLnSpc="1">
            <a:prstTxWarp prst="textNoShape">
              <a:avLst/>
            </a:prstTxWarp>
          </a:bodyPr>
          <a:lstStyle>
            <a:defPPr>
              <a:defRPr lang="en-US"/>
            </a:defPPr>
            <a:lvl1pPr eaLnBrk="0" hangingPunct="0">
              <a:defRPr sz="2800" b="1">
                <a:solidFill>
                  <a:srgbClr val="205595"/>
                </a:solidFill>
                <a:latin typeface="Arial"/>
                <a:ea typeface="+mj-ea"/>
                <a:cs typeface="Arial"/>
              </a:defRPr>
            </a:lvl1pPr>
            <a:lvl2pPr algn="ctr" eaLnBrk="0" hangingPunct="0">
              <a:defRPr sz="4400">
                <a:latin typeface="Calibri" pitchFamily="34" charset="0"/>
              </a:defRPr>
            </a:lvl2pPr>
            <a:lvl3pPr algn="ctr" eaLnBrk="0" hangingPunct="0">
              <a:defRPr sz="4400">
                <a:latin typeface="Calibri" pitchFamily="34" charset="0"/>
              </a:defRPr>
            </a:lvl3pPr>
            <a:lvl4pPr algn="ctr" eaLnBrk="0" hangingPunct="0">
              <a:defRPr sz="4400">
                <a:latin typeface="Calibri" pitchFamily="34" charset="0"/>
              </a:defRPr>
            </a:lvl4pPr>
            <a:lvl5pPr algn="ctr" eaLnBrk="0" hangingPunct="0">
              <a:defRPr sz="4400">
                <a:latin typeface="Calibri" pitchFamily="34" charset="0"/>
              </a:defRPr>
            </a:lvl5pPr>
            <a:lvl6pPr marL="457200" algn="ctr" fontAlgn="base">
              <a:spcBef>
                <a:spcPct val="0"/>
              </a:spcBef>
              <a:spcAft>
                <a:spcPct val="0"/>
              </a:spcAft>
              <a:defRPr sz="4400">
                <a:latin typeface="Calibri" pitchFamily="34" charset="0"/>
              </a:defRPr>
            </a:lvl6pPr>
            <a:lvl7pPr marL="914400" algn="ctr" fontAlgn="base">
              <a:spcBef>
                <a:spcPct val="0"/>
              </a:spcBef>
              <a:spcAft>
                <a:spcPct val="0"/>
              </a:spcAft>
              <a:defRPr sz="4400">
                <a:latin typeface="Calibri" pitchFamily="34" charset="0"/>
              </a:defRPr>
            </a:lvl7pPr>
            <a:lvl8pPr marL="1371600" algn="ctr" fontAlgn="base">
              <a:spcBef>
                <a:spcPct val="0"/>
              </a:spcBef>
              <a:spcAft>
                <a:spcPct val="0"/>
              </a:spcAft>
              <a:defRPr sz="4400">
                <a:latin typeface="Calibri" pitchFamily="34" charset="0"/>
              </a:defRPr>
            </a:lvl8pPr>
            <a:lvl9pPr marL="1828800" algn="ctr" fontAlgn="base">
              <a:spcBef>
                <a:spcPct val="0"/>
              </a:spcBef>
              <a:spcAft>
                <a:spcPct val="0"/>
              </a:spcAft>
              <a:defRPr sz="4400">
                <a:latin typeface="Calibri" pitchFamily="34" charset="0"/>
              </a:defRPr>
            </a:lvl9pPr>
          </a:lstStyle>
          <a:p>
            <a:pPr>
              <a:buSzPct val="120000"/>
            </a:pPr>
            <a:r>
              <a:rPr lang="en-US" altLang="en-US" sz="3600" dirty="0" smtClean="0">
                <a:solidFill>
                  <a:schemeClr val="tx1"/>
                </a:solidFill>
                <a:latin typeface="Segoe UI Semibold" panose="020B0702040204020203" pitchFamily="34" charset="0"/>
                <a:ea typeface="Segoe UI" panose="020B0502040204020203" pitchFamily="34" charset="0"/>
                <a:cs typeface="Segoe UI Light" pitchFamily="34" charset="0"/>
              </a:rPr>
              <a:t>PURE Q1 </a:t>
            </a:r>
            <a:r>
              <a:rPr lang="en-US" altLang="en-US" sz="3600" dirty="0">
                <a:solidFill>
                  <a:schemeClr val="tx1"/>
                </a:solidFill>
                <a:latin typeface="Segoe UI Semibold" panose="020B0702040204020203" pitchFamily="34" charset="0"/>
                <a:ea typeface="Segoe UI" panose="020B0502040204020203" pitchFamily="34" charset="0"/>
                <a:cs typeface="Segoe UI Light" pitchFamily="34" charset="0"/>
              </a:rPr>
              <a:t>- 2020 Plans</a:t>
            </a:r>
          </a:p>
        </p:txBody>
      </p:sp>
      <p:graphicFrame>
        <p:nvGraphicFramePr>
          <p:cNvPr id="2" name="Diagram 1">
            <a:extLst>
              <a:ext uri="{FF2B5EF4-FFF2-40B4-BE49-F238E27FC236}">
                <a16:creationId xmlns:a16="http://schemas.microsoft.com/office/drawing/2014/main" id="{547D4A0C-8848-4628-B9FC-E1DD5089B5B1}"/>
              </a:ext>
            </a:extLst>
          </p:cNvPr>
          <p:cNvGraphicFramePr/>
          <p:nvPr>
            <p:extLst/>
          </p:nvPr>
        </p:nvGraphicFramePr>
        <p:xfrm>
          <a:off x="381000" y="1112837"/>
          <a:ext cx="11277600" cy="5181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ounded Rectangle 3"/>
          <p:cNvSpPr/>
          <p:nvPr/>
        </p:nvSpPr>
        <p:spPr>
          <a:xfrm>
            <a:off x="10287000" y="6294437"/>
            <a:ext cx="990600" cy="30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smtClean="0">
                <a:hlinkClick r:id="rId7" action="ppaction://hlinksldjump"/>
              </a:rPr>
              <a:t>Agenda</a:t>
            </a:r>
            <a:endParaRPr lang="en-SG" dirty="0"/>
          </a:p>
        </p:txBody>
      </p:sp>
    </p:spTree>
    <p:extLst>
      <p:ext uri="{BB962C8B-B14F-4D97-AF65-F5344CB8AC3E}">
        <p14:creationId xmlns:p14="http://schemas.microsoft.com/office/powerpoint/2010/main" val="2996276402"/>
      </p:ext>
    </p:extLst>
  </p:cSld>
  <p:clrMapOvr>
    <a:masterClrMapping/>
  </p:clrMapOvr>
  <p:transition>
    <p:fade thruBlk="1"/>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E59AF-8323-461B-96C5-9664D3F52786}"/>
              </a:ext>
            </a:extLst>
          </p:cNvPr>
          <p:cNvSpPr txBox="1">
            <a:spLocks/>
          </p:cNvSpPr>
          <p:nvPr/>
        </p:nvSpPr>
        <p:spPr>
          <a:xfrm>
            <a:off x="17206" y="198437"/>
            <a:ext cx="10820400" cy="4572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defPPr>
              <a:defRPr lang="en-US"/>
            </a:defPPr>
            <a:lvl1pPr>
              <a:defRPr b="1">
                <a:solidFill>
                  <a:schemeClr val="lt1"/>
                </a:solidFill>
                <a:latin typeface="+mn-lt"/>
                <a:cs typeface="+mn-cs"/>
              </a:defRPr>
            </a:lvl1pPr>
            <a:lvl2pPr>
              <a:defRPr>
                <a:solidFill>
                  <a:schemeClr val="lt1"/>
                </a:solidFill>
                <a:latin typeface="+mn-lt"/>
                <a:cs typeface="+mn-cs"/>
              </a:defRPr>
            </a:lvl2pPr>
            <a:lvl3pPr>
              <a:defRPr>
                <a:solidFill>
                  <a:schemeClr val="lt1"/>
                </a:solidFill>
                <a:latin typeface="+mn-lt"/>
                <a:cs typeface="+mn-cs"/>
              </a:defRPr>
            </a:lvl3pPr>
            <a:lvl4pPr>
              <a:defRPr>
                <a:solidFill>
                  <a:schemeClr val="lt1"/>
                </a:solidFill>
                <a:latin typeface="+mn-lt"/>
                <a:cs typeface="+mn-cs"/>
              </a:defRPr>
            </a:lvl4pPr>
            <a:lvl5pPr>
              <a:defRPr>
                <a:solidFill>
                  <a:schemeClr val="lt1"/>
                </a:solidFill>
                <a:latin typeface="+mn-lt"/>
                <a:cs typeface="+mn-cs"/>
              </a:defRPr>
            </a:lvl5pPr>
            <a:lvl6pPr>
              <a:defRPr>
                <a:solidFill>
                  <a:schemeClr val="lt1"/>
                </a:solidFill>
                <a:latin typeface="+mn-lt"/>
                <a:cs typeface="+mn-cs"/>
              </a:defRPr>
            </a:lvl6pPr>
            <a:lvl7pPr>
              <a:defRPr>
                <a:solidFill>
                  <a:schemeClr val="lt1"/>
                </a:solidFill>
                <a:latin typeface="+mn-lt"/>
                <a:cs typeface="+mn-cs"/>
              </a:defRPr>
            </a:lvl7pPr>
            <a:lvl8pPr>
              <a:defRPr>
                <a:solidFill>
                  <a:schemeClr val="lt1"/>
                </a:solidFill>
                <a:latin typeface="+mn-lt"/>
                <a:cs typeface="+mn-cs"/>
              </a:defRPr>
            </a:lvl8pPr>
            <a:lvl9pPr>
              <a:defRPr>
                <a:solidFill>
                  <a:schemeClr val="lt1"/>
                </a:solidFill>
                <a:latin typeface="+mn-lt"/>
                <a:cs typeface="+mn-cs"/>
              </a:defRPr>
            </a:lvl9pPr>
          </a:lstStyle>
          <a:p>
            <a:r>
              <a:rPr lang="en-US" dirty="0"/>
              <a:t>URC – Project Details</a:t>
            </a:r>
          </a:p>
        </p:txBody>
      </p:sp>
      <p:sp>
        <p:nvSpPr>
          <p:cNvPr id="3" name="Rectangle 2">
            <a:extLst>
              <a:ext uri="{FF2B5EF4-FFF2-40B4-BE49-F238E27FC236}">
                <a16:creationId xmlns:a16="http://schemas.microsoft.com/office/drawing/2014/main" id="{C6E408E6-AD6C-4619-96C6-37B3DF24683F}"/>
              </a:ext>
            </a:extLst>
          </p:cNvPr>
          <p:cNvSpPr/>
          <p:nvPr/>
        </p:nvSpPr>
        <p:spPr>
          <a:xfrm>
            <a:off x="152401" y="1112837"/>
            <a:ext cx="11506200" cy="3785652"/>
          </a:xfrm>
          <a:prstGeom prst="rect">
            <a:avLst/>
          </a:prstGeom>
          <a:solidFill>
            <a:schemeClr val="accent5">
              <a:lumMod val="40000"/>
              <a:lumOff val="60000"/>
            </a:schemeClr>
          </a:solidFill>
        </p:spPr>
        <p:txBody>
          <a:bodyPr wrap="square">
            <a:spAutoFit/>
          </a:bodyPr>
          <a:lstStyle/>
          <a:p>
            <a:r>
              <a:rPr lang="en-US" sz="1600" b="1" u="sng" dirty="0"/>
              <a:t>Summary:</a:t>
            </a:r>
          </a:p>
          <a:p>
            <a:endParaRPr lang="en-US" sz="1400" b="1" dirty="0"/>
          </a:p>
          <a:p>
            <a:r>
              <a:rPr lang="en-US" sz="1400" dirty="0"/>
              <a:t>URC Service Regression being part of Enterprise Testing Solutions (ETS) is testing with 4 different modules such as Credit Ranking, UPM, Compliance, FCRA-MVR&amp;CLUE. We Perform Regression Testing for all 4 modules in which we validate the credit scores, company placements, discounts, coverage limits and other rules and regulations. Validation of the FCRA output forms and other state specific forms.</a:t>
            </a:r>
          </a:p>
          <a:p>
            <a:endParaRPr lang="en-US" sz="1400" dirty="0"/>
          </a:p>
          <a:p>
            <a:pPr fontAlgn="auto">
              <a:spcBef>
                <a:spcPts val="0"/>
              </a:spcBef>
              <a:spcAft>
                <a:spcPts val="0"/>
              </a:spcAft>
              <a:defRPr/>
            </a:pPr>
            <a:r>
              <a:rPr lang="en-US" sz="1400" b="1" u="sng" dirty="0"/>
              <a:t>Testing Scope:</a:t>
            </a:r>
          </a:p>
          <a:p>
            <a:pPr fontAlgn="auto">
              <a:spcBef>
                <a:spcPts val="0"/>
              </a:spcBef>
              <a:spcAft>
                <a:spcPts val="0"/>
              </a:spcAft>
              <a:defRPr/>
            </a:pPr>
            <a:endParaRPr lang="en-US" sz="1400" dirty="0"/>
          </a:p>
          <a:p>
            <a:pPr fontAlgn="auto">
              <a:spcBef>
                <a:spcPts val="0"/>
              </a:spcBef>
              <a:spcAft>
                <a:spcPts val="0"/>
              </a:spcAft>
              <a:defRPr/>
            </a:pPr>
            <a:r>
              <a:rPr lang="en-US" altLang="en-US" sz="1400" b="1" u="sng" dirty="0"/>
              <a:t>Sales Application (Web Applications):</a:t>
            </a:r>
            <a:r>
              <a:rPr lang="en-US" altLang="en-US" sz="1400" dirty="0"/>
              <a:t> Verification of the Coverage limits, discounts, company placement codes, premium amount for the </a:t>
            </a:r>
            <a:r>
              <a:rPr lang="en-US" sz="1400" dirty="0">
                <a:latin typeface="Gill Sans MT" panose="020B0502020104020203" pitchFamily="34" charset="0"/>
                <a:ea typeface="Verdana" panose="020B0604030504040204" pitchFamily="34" charset="0"/>
              </a:rPr>
              <a:t>Auto New Business Agent(ASA) and </a:t>
            </a:r>
            <a:r>
              <a:rPr lang="en-US" sz="1400" dirty="0">
                <a:latin typeface="Gill Sans MT" panose="020B0502020104020203" pitchFamily="34" charset="0"/>
                <a:ea typeface="Verdana" panose="020B0604030504040204" pitchFamily="34" charset="0"/>
                <a:cs typeface="Verdana" panose="020B0604030504040204" pitchFamily="34" charset="0"/>
              </a:rPr>
              <a:t>Auto </a:t>
            </a:r>
            <a:r>
              <a:rPr lang="en-US" sz="1400" dirty="0">
                <a:latin typeface="Gill Sans MT" panose="020B0502020104020203" pitchFamily="34" charset="0"/>
                <a:ea typeface="Verdana" panose="020B0604030504040204" pitchFamily="34" charset="0"/>
              </a:rPr>
              <a:t>New Business Customer(</a:t>
            </a:r>
            <a:r>
              <a:rPr lang="en-US" altLang="en-US" sz="1400" dirty="0"/>
              <a:t>ANBC)</a:t>
            </a:r>
          </a:p>
          <a:p>
            <a:pPr fontAlgn="auto">
              <a:spcBef>
                <a:spcPts val="0"/>
              </a:spcBef>
              <a:spcAft>
                <a:spcPts val="0"/>
              </a:spcAft>
              <a:defRPr/>
            </a:pPr>
            <a:endParaRPr lang="en-US" altLang="en-US" sz="1400" dirty="0"/>
          </a:p>
          <a:p>
            <a:pPr fontAlgn="auto">
              <a:spcBef>
                <a:spcPts val="0"/>
              </a:spcBef>
              <a:spcAft>
                <a:spcPts val="0"/>
              </a:spcAft>
              <a:defRPr/>
            </a:pPr>
            <a:r>
              <a:rPr lang="en-US" altLang="en-US" sz="1400" b="1" u="sng" dirty="0"/>
              <a:t>Service Application (OASIS):</a:t>
            </a:r>
            <a:r>
              <a:rPr lang="en-US" altLang="en-US" sz="1400" dirty="0"/>
              <a:t> We perform Premium and Non-Premium endorsement transactions, validate the credit scores, coverage dropdown LOVs, driver status LOVs, Driving Course information, Incidents being surcharged or not, License Status, Discounts, etc.</a:t>
            </a:r>
          </a:p>
          <a:p>
            <a:pPr fontAlgn="auto">
              <a:spcBef>
                <a:spcPts val="0"/>
              </a:spcBef>
              <a:spcAft>
                <a:spcPts val="0"/>
              </a:spcAft>
              <a:defRPr/>
            </a:pPr>
            <a:endParaRPr lang="en-US" altLang="en-US" sz="1400" dirty="0"/>
          </a:p>
          <a:p>
            <a:pPr fontAlgn="auto">
              <a:spcBef>
                <a:spcPts val="0"/>
              </a:spcBef>
              <a:spcAft>
                <a:spcPts val="0"/>
              </a:spcAft>
              <a:defRPr/>
            </a:pPr>
            <a:r>
              <a:rPr lang="en-US" altLang="en-US" sz="1400" b="1" u="sng" dirty="0"/>
              <a:t>EDARS:</a:t>
            </a:r>
            <a:r>
              <a:rPr lang="en-US" altLang="en-US" sz="1400" dirty="0"/>
              <a:t> We validate the FCRA documents and other state specific documents based on policy creation and on each endorsement transaction.</a:t>
            </a:r>
          </a:p>
          <a:p>
            <a:pPr fontAlgn="auto">
              <a:spcBef>
                <a:spcPts val="0"/>
              </a:spcBef>
              <a:spcAft>
                <a:spcPts val="0"/>
              </a:spcAft>
              <a:defRPr/>
            </a:pPr>
            <a:endParaRPr lang="en-US" altLang="en-US" sz="1400" dirty="0"/>
          </a:p>
          <a:p>
            <a:pPr fontAlgn="auto">
              <a:spcBef>
                <a:spcPts val="0"/>
              </a:spcBef>
              <a:spcAft>
                <a:spcPts val="0"/>
              </a:spcAft>
              <a:defRPr/>
            </a:pPr>
            <a:endParaRPr lang="en-US" sz="1400" dirty="0"/>
          </a:p>
        </p:txBody>
      </p:sp>
    </p:spTree>
    <p:extLst>
      <p:ext uri="{BB962C8B-B14F-4D97-AF65-F5344CB8AC3E}">
        <p14:creationId xmlns:p14="http://schemas.microsoft.com/office/powerpoint/2010/main" val="1574993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7EFBAFC-CC01-4F1B-92F0-79AE32A52219}"/>
              </a:ext>
            </a:extLst>
          </p:cNvPr>
          <p:cNvSpPr/>
          <p:nvPr/>
        </p:nvSpPr>
        <p:spPr>
          <a:xfrm>
            <a:off x="125896" y="46038"/>
            <a:ext cx="10008704"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2200" b="1" dirty="0"/>
              <a:t>URC Release Details</a:t>
            </a:r>
          </a:p>
        </p:txBody>
      </p:sp>
      <p:graphicFrame>
        <p:nvGraphicFramePr>
          <p:cNvPr id="3" name="Table 2">
            <a:extLst>
              <a:ext uri="{FF2B5EF4-FFF2-40B4-BE49-F238E27FC236}">
                <a16:creationId xmlns:a16="http://schemas.microsoft.com/office/drawing/2014/main" id="{E0FD1496-C61C-43C3-ADC8-8430B864E27F}"/>
              </a:ext>
            </a:extLst>
          </p:cNvPr>
          <p:cNvGraphicFramePr>
            <a:graphicFrameLocks noGrp="1"/>
          </p:cNvGraphicFramePr>
          <p:nvPr>
            <p:extLst/>
          </p:nvPr>
        </p:nvGraphicFramePr>
        <p:xfrm>
          <a:off x="152400" y="884237"/>
          <a:ext cx="9982200" cy="579120"/>
        </p:xfrm>
        <a:graphic>
          <a:graphicData uri="http://schemas.openxmlformats.org/drawingml/2006/table">
            <a:tbl>
              <a:tblPr firstRow="1" bandRow="1">
                <a:tableStyleId>{5C22544A-7EE6-4342-B048-85BDC9FD1C3A}</a:tableStyleId>
              </a:tblPr>
              <a:tblGrid>
                <a:gridCol w="1364473">
                  <a:extLst>
                    <a:ext uri="{9D8B030D-6E8A-4147-A177-3AD203B41FA5}">
                      <a16:colId xmlns:a16="http://schemas.microsoft.com/office/drawing/2014/main" val="3903164498"/>
                    </a:ext>
                  </a:extLst>
                </a:gridCol>
                <a:gridCol w="3626627">
                  <a:extLst>
                    <a:ext uri="{9D8B030D-6E8A-4147-A177-3AD203B41FA5}">
                      <a16:colId xmlns:a16="http://schemas.microsoft.com/office/drawing/2014/main" val="3889498050"/>
                    </a:ext>
                  </a:extLst>
                </a:gridCol>
                <a:gridCol w="2495550">
                  <a:extLst>
                    <a:ext uri="{9D8B030D-6E8A-4147-A177-3AD203B41FA5}">
                      <a16:colId xmlns:a16="http://schemas.microsoft.com/office/drawing/2014/main" val="755362588"/>
                    </a:ext>
                  </a:extLst>
                </a:gridCol>
                <a:gridCol w="2495550">
                  <a:extLst>
                    <a:ext uri="{9D8B030D-6E8A-4147-A177-3AD203B41FA5}">
                      <a16:colId xmlns:a16="http://schemas.microsoft.com/office/drawing/2014/main" val="3922080412"/>
                    </a:ext>
                  </a:extLst>
                </a:gridCol>
              </a:tblGrid>
              <a:tr h="422929">
                <a:tc>
                  <a:txBody>
                    <a:bodyPr/>
                    <a:lstStyle/>
                    <a:p>
                      <a:r>
                        <a:rPr lang="en-SG" sz="1600" dirty="0">
                          <a:latin typeface="Gill Sans MT" panose="020B0502020104020203" pitchFamily="34" charset="0"/>
                        </a:rPr>
                        <a:t>Project </a:t>
                      </a:r>
                    </a:p>
                  </a:txBody>
                  <a:tcPr/>
                </a:tc>
                <a:tc>
                  <a:txBody>
                    <a:bodyPr/>
                    <a:lstStyle/>
                    <a:p>
                      <a:r>
                        <a:rPr lang="en-SG" sz="1600" baseline="0" dirty="0">
                          <a:latin typeface="Gill Sans MT" panose="020B0502020104020203" pitchFamily="34" charset="0"/>
                        </a:rPr>
                        <a:t>March Release features</a:t>
                      </a:r>
                      <a:endParaRPr lang="en-SG" sz="1600" dirty="0">
                        <a:latin typeface="Gill Sans MT" panose="020B0502020104020203" pitchFamily="34" charset="0"/>
                      </a:endParaRPr>
                    </a:p>
                  </a:txBody>
                  <a:tcPr/>
                </a:tc>
                <a:tc>
                  <a:txBody>
                    <a:bodyPr/>
                    <a:lstStyle/>
                    <a:p>
                      <a:r>
                        <a:rPr lang="en-SG" sz="1600" dirty="0">
                          <a:latin typeface="Gill Sans MT" panose="020B0502020104020203" pitchFamily="34" charset="0"/>
                        </a:rPr>
                        <a:t>April</a:t>
                      </a:r>
                      <a:r>
                        <a:rPr lang="en-SG" sz="1600" baseline="0" dirty="0">
                          <a:latin typeface="Gill Sans MT" panose="020B0502020104020203" pitchFamily="34" charset="0"/>
                        </a:rPr>
                        <a:t> AR Planned Activities</a:t>
                      </a:r>
                      <a:endParaRPr lang="en-SG" sz="1600" dirty="0">
                        <a:latin typeface="Gill Sans MT" panose="020B0502020104020203" pitchFamily="34" charset="0"/>
                      </a:endParaRPr>
                    </a:p>
                  </a:txBody>
                  <a:tcPr/>
                </a:tc>
                <a:tc>
                  <a:txBody>
                    <a:bodyPr/>
                    <a:lstStyle/>
                    <a:p>
                      <a:r>
                        <a:rPr lang="en-SG" sz="1600" baseline="0" dirty="0">
                          <a:latin typeface="Gill Sans MT" panose="020B0502020104020203" pitchFamily="34" charset="0"/>
                        </a:rPr>
                        <a:t>Regression(R)</a:t>
                      </a:r>
                      <a:endParaRPr lang="en-SG" sz="1600" dirty="0">
                        <a:latin typeface="Gill Sans MT" panose="020B0502020104020203" pitchFamily="34" charset="0"/>
                      </a:endParaRPr>
                    </a:p>
                  </a:txBody>
                  <a:tcPr/>
                </a:tc>
                <a:extLst>
                  <a:ext uri="{0D108BD9-81ED-4DB2-BD59-A6C34878D82A}">
                    <a16:rowId xmlns:a16="http://schemas.microsoft.com/office/drawing/2014/main" val="2520359874"/>
                  </a:ext>
                </a:extLst>
              </a:tr>
            </a:tbl>
          </a:graphicData>
        </a:graphic>
      </p:graphicFrame>
      <p:graphicFrame>
        <p:nvGraphicFramePr>
          <p:cNvPr id="4" name="Table 3">
            <a:extLst>
              <a:ext uri="{FF2B5EF4-FFF2-40B4-BE49-F238E27FC236}">
                <a16:creationId xmlns:a16="http://schemas.microsoft.com/office/drawing/2014/main" id="{41A9A2A2-3F96-4867-8369-CFCD2C2FDCC7}"/>
              </a:ext>
            </a:extLst>
          </p:cNvPr>
          <p:cNvGraphicFramePr>
            <a:graphicFrameLocks noGrp="1"/>
          </p:cNvGraphicFramePr>
          <p:nvPr>
            <p:extLst/>
          </p:nvPr>
        </p:nvGraphicFramePr>
        <p:xfrm>
          <a:off x="152400" y="1463357"/>
          <a:ext cx="9982200" cy="5486400"/>
        </p:xfrm>
        <a:graphic>
          <a:graphicData uri="http://schemas.openxmlformats.org/drawingml/2006/table">
            <a:tbl>
              <a:tblPr firstRow="1" bandRow="1">
                <a:tableStyleId>{BDBED569-4797-4DF1-A0F4-6AAB3CD982D8}</a:tableStyleId>
              </a:tblPr>
              <a:tblGrid>
                <a:gridCol w="1364473">
                  <a:extLst>
                    <a:ext uri="{9D8B030D-6E8A-4147-A177-3AD203B41FA5}">
                      <a16:colId xmlns:a16="http://schemas.microsoft.com/office/drawing/2014/main" val="448480381"/>
                    </a:ext>
                  </a:extLst>
                </a:gridCol>
                <a:gridCol w="3626627">
                  <a:extLst>
                    <a:ext uri="{9D8B030D-6E8A-4147-A177-3AD203B41FA5}">
                      <a16:colId xmlns:a16="http://schemas.microsoft.com/office/drawing/2014/main" val="1077724998"/>
                    </a:ext>
                  </a:extLst>
                </a:gridCol>
                <a:gridCol w="2495550">
                  <a:extLst>
                    <a:ext uri="{9D8B030D-6E8A-4147-A177-3AD203B41FA5}">
                      <a16:colId xmlns:a16="http://schemas.microsoft.com/office/drawing/2014/main" val="4124426408"/>
                    </a:ext>
                  </a:extLst>
                </a:gridCol>
                <a:gridCol w="2495550">
                  <a:extLst>
                    <a:ext uri="{9D8B030D-6E8A-4147-A177-3AD203B41FA5}">
                      <a16:colId xmlns:a16="http://schemas.microsoft.com/office/drawing/2014/main" val="613961045"/>
                    </a:ext>
                  </a:extLst>
                </a:gridCol>
              </a:tblGrid>
              <a:tr h="1129608">
                <a:tc>
                  <a:txBody>
                    <a:bodyPr/>
                    <a:lstStyle/>
                    <a:p>
                      <a:pPr marL="0" algn="l" defTabSz="1102492" rtl="0" eaLnBrk="1" latinLnBrk="0" hangingPunct="1"/>
                      <a:r>
                        <a:rPr lang="en-SG" sz="1600" b="0" kern="1200" dirty="0"/>
                        <a:t>ANBC </a:t>
                      </a:r>
                      <a:endParaRPr lang="en-SG" sz="1600" b="0" kern="1200" dirty="0">
                        <a:solidFill>
                          <a:schemeClr val="dk1"/>
                        </a:solidFill>
                        <a:latin typeface="Gill Sans MT" panose="020B0502020104020203" pitchFamily="34" charset="0"/>
                        <a:ea typeface="+mn-ea"/>
                        <a:cs typeface="+mn-cs"/>
                      </a:endParaRPr>
                    </a:p>
                  </a:txBody>
                  <a:tcPr/>
                </a:tc>
                <a:tc>
                  <a:txBody>
                    <a:bodyPr/>
                    <a:lstStyle/>
                    <a:p>
                      <a:pPr marL="0" marR="0" lvl="0" indent="0" algn="l" defTabSz="1102492" rtl="0" eaLnBrk="1" fontAlgn="auto" latinLnBrk="0" hangingPunct="1">
                        <a:lnSpc>
                          <a:spcPct val="100000"/>
                        </a:lnSpc>
                        <a:spcBef>
                          <a:spcPts val="0"/>
                        </a:spcBef>
                        <a:spcAft>
                          <a:spcPts val="0"/>
                        </a:spcAft>
                        <a:buClrTx/>
                        <a:buSzTx/>
                        <a:buFontTx/>
                        <a:buNone/>
                        <a:tabLst/>
                        <a:defRPr/>
                      </a:pPr>
                      <a:r>
                        <a:rPr lang="en-US" altLang="en-US" sz="1600" b="0" kern="1200" dirty="0"/>
                        <a:t>Coverage limits, discounts, company placement codes, premium amount, </a:t>
                      </a:r>
                      <a:r>
                        <a:rPr lang="en-SG" sz="1600" b="0" kern="1200" dirty="0"/>
                        <a:t>Tap and Go feature</a:t>
                      </a:r>
                      <a:r>
                        <a:rPr lang="en-US" altLang="en-US" sz="1600" b="0" kern="1200" dirty="0"/>
                        <a:t>.</a:t>
                      </a:r>
                      <a:endParaRPr lang="en-SG" sz="1600" b="0" kern="1200" dirty="0"/>
                    </a:p>
                  </a:txBody>
                  <a:tcPr/>
                </a:tc>
                <a:tc>
                  <a:txBody>
                    <a:bodyPr/>
                    <a:lstStyle/>
                    <a:p>
                      <a:pPr marL="0" marR="0" lvl="0" indent="0" algn="l" defTabSz="1102492" rtl="0" eaLnBrk="1" fontAlgn="auto" latinLnBrk="0" hangingPunct="1">
                        <a:lnSpc>
                          <a:spcPct val="100000"/>
                        </a:lnSpc>
                        <a:spcBef>
                          <a:spcPts val="0"/>
                        </a:spcBef>
                        <a:spcAft>
                          <a:spcPts val="0"/>
                        </a:spcAft>
                        <a:buClrTx/>
                        <a:buSzTx/>
                        <a:buFontTx/>
                        <a:buNone/>
                        <a:tabLst/>
                        <a:defRPr/>
                      </a:pPr>
                      <a:r>
                        <a:rPr lang="en-US" altLang="en-US" sz="1600" b="0" kern="1200" dirty="0"/>
                        <a:t>Change in Payments page UI having Pay Plan card. </a:t>
                      </a:r>
                      <a:r>
                        <a:rPr lang="en-SG" sz="1600" b="0" kern="1200" dirty="0"/>
                        <a:t>Tap and Go feature,</a:t>
                      </a:r>
                      <a:r>
                        <a:rPr lang="en-US" altLang="en-US" sz="1600" b="0" kern="1200" dirty="0"/>
                        <a:t> Coverage limits, discounts, company placement codes, premium amount.</a:t>
                      </a:r>
                      <a:endParaRPr lang="en-SG" sz="1600" b="0" kern="1200" dirty="0"/>
                    </a:p>
                  </a:txBody>
                  <a:tcPr/>
                </a:tc>
                <a:tc>
                  <a:txBody>
                    <a:bodyPr/>
                    <a:lstStyle/>
                    <a:p>
                      <a:pPr marL="0" algn="l" defTabSz="1102492" rtl="0" eaLnBrk="1" latinLnBrk="0" hangingPunct="1"/>
                      <a:r>
                        <a:rPr lang="en-SG" sz="1600" b="0" kern="1200" dirty="0"/>
                        <a:t>R </a:t>
                      </a:r>
                      <a:endParaRPr lang="en-SG" sz="1600" b="0" kern="1200" dirty="0">
                        <a:solidFill>
                          <a:schemeClr val="dk1"/>
                        </a:solidFill>
                        <a:latin typeface="Gill Sans MT" panose="020B0502020104020203" pitchFamily="34" charset="0"/>
                        <a:ea typeface="+mn-ea"/>
                        <a:cs typeface="+mn-cs"/>
                      </a:endParaRPr>
                    </a:p>
                  </a:txBody>
                  <a:tcPr/>
                </a:tc>
                <a:extLst>
                  <a:ext uri="{0D108BD9-81ED-4DB2-BD59-A6C34878D82A}">
                    <a16:rowId xmlns:a16="http://schemas.microsoft.com/office/drawing/2014/main" val="3637981932"/>
                  </a:ext>
                </a:extLst>
              </a:tr>
              <a:tr h="709289">
                <a:tc>
                  <a:txBody>
                    <a:bodyPr/>
                    <a:lstStyle/>
                    <a:p>
                      <a:r>
                        <a:rPr lang="en-SG" sz="1600" dirty="0"/>
                        <a:t>ASA</a:t>
                      </a:r>
                      <a:endParaRPr lang="en-SG" sz="1600" dirty="0">
                        <a:latin typeface="Gill Sans MT" panose="020B0502020104020203" pitchFamily="34" charset="0"/>
                      </a:endParaRPr>
                    </a:p>
                  </a:txBody>
                  <a:tcPr/>
                </a:tc>
                <a:tc>
                  <a:txBody>
                    <a:bodyPr/>
                    <a:lstStyle/>
                    <a:p>
                      <a:pPr marL="0" algn="l" defTabSz="1102492" rtl="0" eaLnBrk="1" latinLnBrk="0" hangingPunct="1"/>
                      <a:r>
                        <a:rPr lang="en-US" altLang="en-US" sz="1600" kern="1200" dirty="0"/>
                        <a:t>Coverage limits, discounts, company placement codes, premium amount </a:t>
                      </a:r>
                      <a:endParaRPr lang="en-SG" sz="1600" kern="1200" dirty="0">
                        <a:solidFill>
                          <a:schemeClr val="dk1"/>
                        </a:solidFill>
                        <a:latin typeface="Gill Sans MT" panose="020B0502020104020203" pitchFamily="34" charset="0"/>
                        <a:ea typeface="+mn-ea"/>
                        <a:cs typeface="+mn-cs"/>
                      </a:endParaRPr>
                    </a:p>
                  </a:txBody>
                  <a:tcPr/>
                </a:tc>
                <a:tc>
                  <a:txBody>
                    <a:bodyPr/>
                    <a:lstStyle/>
                    <a:p>
                      <a:pPr marL="0" algn="l" defTabSz="1102492" rtl="0" eaLnBrk="1" latinLnBrk="0" hangingPunct="1"/>
                      <a:r>
                        <a:rPr lang="en-US" altLang="en-US" sz="1600" kern="1200" dirty="0"/>
                        <a:t>Coverage limits, discounts, company placement codes, premium amount </a:t>
                      </a:r>
                      <a:endParaRPr lang="en-SG" sz="1600" kern="1200" dirty="0">
                        <a:solidFill>
                          <a:schemeClr val="dk1"/>
                        </a:solidFill>
                        <a:latin typeface="Gill Sans MT" panose="020B0502020104020203" pitchFamily="34" charset="0"/>
                        <a:ea typeface="+mn-ea"/>
                        <a:cs typeface="+mn-cs"/>
                      </a:endParaRPr>
                    </a:p>
                  </a:txBody>
                  <a:tcPr/>
                </a:tc>
                <a:tc>
                  <a:txBody>
                    <a:bodyPr/>
                    <a:lstStyle/>
                    <a:p>
                      <a:pPr marL="0" marR="0" lvl="0" indent="0" algn="l" defTabSz="1102492" rtl="0" eaLnBrk="1" fontAlgn="auto" latinLnBrk="0" hangingPunct="1">
                        <a:lnSpc>
                          <a:spcPct val="100000"/>
                        </a:lnSpc>
                        <a:spcBef>
                          <a:spcPts val="0"/>
                        </a:spcBef>
                        <a:spcAft>
                          <a:spcPts val="0"/>
                        </a:spcAft>
                        <a:buClrTx/>
                        <a:buSzTx/>
                        <a:buFontTx/>
                        <a:buNone/>
                        <a:tabLst/>
                        <a:defRPr/>
                      </a:pPr>
                      <a:r>
                        <a:rPr lang="en-SG" sz="1600" baseline="0" dirty="0"/>
                        <a:t>R </a:t>
                      </a:r>
                      <a:endParaRPr lang="en-SG" sz="1600" dirty="0">
                        <a:latin typeface="Gill Sans MT" panose="020B0502020104020203" pitchFamily="34" charset="0"/>
                      </a:endParaRPr>
                    </a:p>
                  </a:txBody>
                  <a:tcPr/>
                </a:tc>
                <a:extLst>
                  <a:ext uri="{0D108BD9-81ED-4DB2-BD59-A6C34878D82A}">
                    <a16:rowId xmlns:a16="http://schemas.microsoft.com/office/drawing/2014/main" val="921658561"/>
                  </a:ext>
                </a:extLst>
              </a:tr>
              <a:tr h="1339767">
                <a:tc>
                  <a:txBody>
                    <a:bodyPr/>
                    <a:lstStyle/>
                    <a:p>
                      <a:r>
                        <a:rPr lang="en-SG" sz="1600" dirty="0"/>
                        <a:t>OASIS </a:t>
                      </a:r>
                      <a:endParaRPr lang="en-SG" sz="1600" dirty="0">
                        <a:latin typeface="Gill Sans MT" panose="020B0502020104020203" pitchFamily="34" charset="0"/>
                      </a:endParaRPr>
                    </a:p>
                  </a:txBody>
                  <a:tcPr/>
                </a:tc>
                <a:tc>
                  <a:txBody>
                    <a:bodyPr/>
                    <a:lstStyle/>
                    <a:p>
                      <a:r>
                        <a:rPr lang="en-US" altLang="en-US" sz="1600" dirty="0"/>
                        <a:t>Premium and Non-Premium endorsement transactions, validate the credit scores, coverage dropdown LOVs, driver status</a:t>
                      </a:r>
                      <a:endParaRPr lang="en-SG" sz="1600" dirty="0">
                        <a:latin typeface="Gill Sans MT" panose="020B0502020104020203" pitchFamily="34" charset="0"/>
                      </a:endParaRPr>
                    </a:p>
                  </a:txBody>
                  <a:tcPr/>
                </a:tc>
                <a:tc>
                  <a:txBody>
                    <a:bodyPr/>
                    <a:lstStyle/>
                    <a:p>
                      <a:r>
                        <a:rPr lang="en-US" altLang="en-US" sz="1600" b="0" kern="1200" dirty="0"/>
                        <a:t>Disclosure Pop-up with different fraud statements. </a:t>
                      </a:r>
                      <a:r>
                        <a:rPr lang="en-US" altLang="en-US" sz="1600" dirty="0"/>
                        <a:t>Premium and Non-Premium endorsement transactions, validate the credit scores, coverage dropdown LOVs, driver status</a:t>
                      </a:r>
                      <a:endParaRPr lang="en-SG" sz="1600" dirty="0">
                        <a:latin typeface="Gill Sans MT" panose="020B0502020104020203" pitchFamily="34" charset="0"/>
                      </a:endParaRPr>
                    </a:p>
                  </a:txBody>
                  <a:tcPr/>
                </a:tc>
                <a:tc>
                  <a:txBody>
                    <a:bodyPr/>
                    <a:lstStyle/>
                    <a:p>
                      <a:pPr marL="0" marR="0" lvl="0" indent="0" algn="l" defTabSz="1102492" rtl="0" eaLnBrk="1" fontAlgn="auto" latinLnBrk="0" hangingPunct="1">
                        <a:lnSpc>
                          <a:spcPct val="100000"/>
                        </a:lnSpc>
                        <a:spcBef>
                          <a:spcPts val="0"/>
                        </a:spcBef>
                        <a:spcAft>
                          <a:spcPts val="0"/>
                        </a:spcAft>
                        <a:buClrTx/>
                        <a:buSzTx/>
                        <a:buFontTx/>
                        <a:buNone/>
                        <a:tabLst/>
                        <a:defRPr/>
                      </a:pPr>
                      <a:r>
                        <a:rPr lang="en-SG" sz="1600" baseline="0" dirty="0"/>
                        <a:t>R </a:t>
                      </a:r>
                      <a:endParaRPr lang="en-SG" sz="1600" dirty="0">
                        <a:latin typeface="Gill Sans MT" panose="020B0502020104020203" pitchFamily="34" charset="0"/>
                      </a:endParaRPr>
                    </a:p>
                  </a:txBody>
                  <a:tcPr/>
                </a:tc>
                <a:extLst>
                  <a:ext uri="{0D108BD9-81ED-4DB2-BD59-A6C34878D82A}">
                    <a16:rowId xmlns:a16="http://schemas.microsoft.com/office/drawing/2014/main" val="3414773524"/>
                  </a:ext>
                </a:extLst>
              </a:tr>
              <a:tr h="919448">
                <a:tc>
                  <a:txBody>
                    <a:bodyPr/>
                    <a:lstStyle/>
                    <a:p>
                      <a:r>
                        <a:rPr lang="en-SG" sz="1600" dirty="0"/>
                        <a:t>EDARS</a:t>
                      </a:r>
                      <a:endParaRPr lang="en-SG" sz="1600" dirty="0">
                        <a:latin typeface="Gill Sans MT" panose="020B0502020104020203" pitchFamily="34" charset="0"/>
                      </a:endParaRPr>
                    </a:p>
                  </a:txBody>
                  <a:tcPr/>
                </a:tc>
                <a:tc>
                  <a:txBody>
                    <a:bodyPr/>
                    <a:lstStyle/>
                    <a:p>
                      <a:pPr fontAlgn="auto">
                        <a:spcBef>
                          <a:spcPts val="0"/>
                        </a:spcBef>
                        <a:spcAft>
                          <a:spcPts val="0"/>
                        </a:spcAft>
                        <a:defRPr/>
                      </a:pPr>
                      <a:r>
                        <a:rPr lang="en-US" altLang="en-US" sz="1600" dirty="0"/>
                        <a:t>FCRA documents and other state specific documents based on each endorsement transaction </a:t>
                      </a:r>
                    </a:p>
                  </a:txBody>
                  <a:tcPr/>
                </a:tc>
                <a:tc>
                  <a:txBody>
                    <a:bodyPr/>
                    <a:lstStyle/>
                    <a:p>
                      <a:pPr fontAlgn="auto">
                        <a:spcBef>
                          <a:spcPts val="0"/>
                        </a:spcBef>
                        <a:spcAft>
                          <a:spcPts val="0"/>
                        </a:spcAft>
                        <a:defRPr/>
                      </a:pPr>
                      <a:r>
                        <a:rPr lang="en-US" altLang="en-US" sz="1600" dirty="0"/>
                        <a:t>FCRA documents and other state specific documents based on each endorsement transaction </a:t>
                      </a:r>
                    </a:p>
                  </a:txBody>
                  <a:tcPr/>
                </a:tc>
                <a:tc>
                  <a:txBody>
                    <a:bodyPr/>
                    <a:lstStyle/>
                    <a:p>
                      <a:pPr marL="0" marR="0" lvl="0" indent="0" algn="l" defTabSz="1102492" rtl="0" eaLnBrk="1" fontAlgn="auto" latinLnBrk="0" hangingPunct="1">
                        <a:lnSpc>
                          <a:spcPct val="100000"/>
                        </a:lnSpc>
                        <a:spcBef>
                          <a:spcPts val="0"/>
                        </a:spcBef>
                        <a:spcAft>
                          <a:spcPts val="0"/>
                        </a:spcAft>
                        <a:buClrTx/>
                        <a:buSzTx/>
                        <a:buFontTx/>
                        <a:buNone/>
                        <a:tabLst/>
                        <a:defRPr/>
                      </a:pPr>
                      <a:r>
                        <a:rPr lang="en-SG" sz="1600" baseline="0" dirty="0"/>
                        <a:t>R </a:t>
                      </a:r>
                      <a:endParaRPr lang="en-SG" sz="1600" dirty="0">
                        <a:latin typeface="Gill Sans MT" panose="020B0502020104020203" pitchFamily="34" charset="0"/>
                      </a:endParaRPr>
                    </a:p>
                  </a:txBody>
                  <a:tcPr/>
                </a:tc>
                <a:extLst>
                  <a:ext uri="{0D108BD9-81ED-4DB2-BD59-A6C34878D82A}">
                    <a16:rowId xmlns:a16="http://schemas.microsoft.com/office/drawing/2014/main" val="3987223800"/>
                  </a:ext>
                </a:extLst>
              </a:tr>
            </a:tbl>
          </a:graphicData>
        </a:graphic>
      </p:graphicFrame>
    </p:spTree>
    <p:extLst>
      <p:ext uri="{BB962C8B-B14F-4D97-AF65-F5344CB8AC3E}">
        <p14:creationId xmlns:p14="http://schemas.microsoft.com/office/powerpoint/2010/main" val="2117702931"/>
      </p:ext>
    </p:extLst>
  </p:cSld>
  <p:clrMapOvr>
    <a:masterClrMapping/>
  </p:clrMapOvr>
  <p:transition>
    <p:fade thruBlk="1"/>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0" y="0"/>
            <a:ext cx="10820400" cy="523220"/>
          </a:xfrm>
          <a:prstGeom prst="rect">
            <a:avLst/>
          </a:prstGeom>
          <a:noFill/>
          <a:ln w="12700">
            <a:noFill/>
            <a:miter lim="800000"/>
            <a:headEnd/>
            <a:tailEnd/>
          </a:ln>
        </p:spPr>
        <p:txBody>
          <a:bodyPr wrap="square" anchor="ctr">
            <a:spAutoFit/>
          </a:bodyPr>
          <a:lstStyle/>
          <a:p>
            <a:pPr>
              <a:spcBef>
                <a:spcPct val="20000"/>
              </a:spcBef>
              <a:buSzPct val="120000"/>
              <a:tabLst>
                <a:tab pos="1853306" algn="l"/>
              </a:tabLst>
              <a:defRPr/>
            </a:pPr>
            <a:r>
              <a:rPr lang="en-US" sz="2800" b="1" i="1" dirty="0">
                <a:solidFill>
                  <a:srgbClr val="0070C0"/>
                </a:solidFill>
                <a:latin typeface="Segoe UI Semibold" panose="020B0702040204020203" pitchFamily="34" charset="0"/>
                <a:cs typeface="Arial"/>
              </a:rPr>
              <a:t>URC Activities</a:t>
            </a:r>
          </a:p>
        </p:txBody>
      </p:sp>
      <p:sp>
        <p:nvSpPr>
          <p:cNvPr id="4" name="Rectangle 3">
            <a:extLst>
              <a:ext uri="{FF2B5EF4-FFF2-40B4-BE49-F238E27FC236}">
                <a16:creationId xmlns:a16="http://schemas.microsoft.com/office/drawing/2014/main" id="{E65B5962-1D4A-43D6-AE31-90A0BB4A9853}"/>
              </a:ext>
            </a:extLst>
          </p:cNvPr>
          <p:cNvSpPr/>
          <p:nvPr/>
        </p:nvSpPr>
        <p:spPr>
          <a:xfrm>
            <a:off x="92439" y="925457"/>
            <a:ext cx="8186296" cy="360378"/>
          </a:xfrm>
          <a:prstGeom prst="rect">
            <a:avLst/>
          </a:prstGeom>
          <a:solidFill>
            <a:srgbClr val="00B05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Activities in the current week (04/27– 05/01) </a:t>
            </a:r>
            <a:endParaRPr lang="en-US" sz="1600" b="1" i="1" dirty="0">
              <a:solidFill>
                <a:schemeClr val="bg1"/>
              </a:solidFill>
            </a:endParaRPr>
          </a:p>
        </p:txBody>
      </p:sp>
      <p:sp>
        <p:nvSpPr>
          <p:cNvPr id="5" name="Rectangle 4">
            <a:extLst>
              <a:ext uri="{FF2B5EF4-FFF2-40B4-BE49-F238E27FC236}">
                <a16:creationId xmlns:a16="http://schemas.microsoft.com/office/drawing/2014/main" id="{C779CA1D-26A6-4A38-B75A-BAF1DC148DDE}"/>
              </a:ext>
            </a:extLst>
          </p:cNvPr>
          <p:cNvSpPr/>
          <p:nvPr/>
        </p:nvSpPr>
        <p:spPr>
          <a:xfrm>
            <a:off x="92439" y="1436792"/>
            <a:ext cx="8186296" cy="228740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r>
              <a:rPr lang="en-US" sz="1400" b="1" u="sng" dirty="0">
                <a:solidFill>
                  <a:schemeClr val="tx1"/>
                </a:solidFill>
                <a:ea typeface="+mn-lt"/>
                <a:cs typeface="+mn-lt"/>
              </a:rPr>
              <a:t>April09  Post Release Activities: </a:t>
            </a:r>
          </a:p>
          <a:p>
            <a:pPr marL="285750" indent="-285750">
              <a:buFont typeface="Arial" panose="020B0604020202020204" pitchFamily="34" charset="0"/>
              <a:buChar char="•"/>
            </a:pPr>
            <a:r>
              <a:rPr lang="en-US" sz="1400" dirty="0">
                <a:solidFill>
                  <a:schemeClr val="tx1"/>
                </a:solidFill>
                <a:ea typeface="+mn-lt"/>
                <a:cs typeface="+mn-lt"/>
              </a:rPr>
              <a:t>As per NB Enhancements Re-tested 20 CA_UPM_ANBC Cases in  DV1 environment  and updated.</a:t>
            </a:r>
          </a:p>
          <a:p>
            <a:pPr marL="285750" indent="-285750">
              <a:buFont typeface="Arial" panose="020B0604020202020204" pitchFamily="34" charset="0"/>
              <a:buChar char="•"/>
            </a:pPr>
            <a:r>
              <a:rPr lang="en-US" sz="1400" dirty="0">
                <a:solidFill>
                  <a:schemeClr val="tx1"/>
                </a:solidFill>
                <a:ea typeface="+mn-lt"/>
                <a:cs typeface="+mn-lt"/>
              </a:rPr>
              <a:t>Uploaded all latest production files in to ALM. </a:t>
            </a:r>
          </a:p>
          <a:p>
            <a:pPr marL="285750" indent="-285750">
              <a:buFont typeface="Arial" panose="020B0604020202020204" pitchFamily="34" charset="0"/>
              <a:buChar char="•"/>
            </a:pPr>
            <a:r>
              <a:rPr lang="en-US" sz="1400" dirty="0">
                <a:solidFill>
                  <a:schemeClr val="tx1"/>
                </a:solidFill>
                <a:ea typeface="+mn-lt"/>
                <a:cs typeface="+mn-lt"/>
              </a:rPr>
              <a:t>Validated May14 Release Assignments in ALM.</a:t>
            </a:r>
          </a:p>
          <a:p>
            <a:pPr marL="285750" indent="-285750">
              <a:buFont typeface="Arial" panose="020B0604020202020204" pitchFamily="34" charset="0"/>
              <a:buChar char="•"/>
            </a:pPr>
            <a:r>
              <a:rPr lang="en-US" sz="1400" dirty="0">
                <a:solidFill>
                  <a:schemeClr val="tx1"/>
                </a:solidFill>
                <a:ea typeface="+mn-lt"/>
                <a:cs typeface="+mn-lt"/>
              </a:rPr>
              <a:t>Developed ND state EO FCRA test cases.</a:t>
            </a:r>
          </a:p>
          <a:p>
            <a:pPr marL="285750" indent="-285750">
              <a:buFont typeface="Arial" panose="020B0604020202020204" pitchFamily="34" charset="0"/>
              <a:buChar char="•"/>
            </a:pPr>
            <a:r>
              <a:rPr lang="en-US" sz="1400" dirty="0">
                <a:solidFill>
                  <a:schemeClr val="tx1"/>
                </a:solidFill>
                <a:ea typeface="+mn-lt"/>
                <a:cs typeface="+mn-lt"/>
              </a:rPr>
              <a:t>Did update the Compliance data table as per the User Story#2430343.</a:t>
            </a:r>
          </a:p>
          <a:p>
            <a:r>
              <a:rPr lang="en-US" sz="1400" b="1" u="sng" dirty="0">
                <a:solidFill>
                  <a:schemeClr val="tx1"/>
                </a:solidFill>
                <a:ea typeface="+mn-lt"/>
                <a:cs typeface="+mn-lt"/>
              </a:rPr>
              <a:t>May14 Release Tasks:</a:t>
            </a:r>
            <a:endParaRPr lang="en-US" sz="1400" dirty="0">
              <a:solidFill>
                <a:schemeClr val="tx1"/>
              </a:solidFill>
              <a:ea typeface="+mn-lt"/>
              <a:cs typeface="+mn-lt"/>
            </a:endParaRPr>
          </a:p>
          <a:p>
            <a:pPr marL="285750" indent="-285750">
              <a:buFont typeface="Arial" panose="020B0604020202020204" pitchFamily="34" charset="0"/>
              <a:buChar char="•"/>
            </a:pPr>
            <a:r>
              <a:rPr lang="en-US" sz="1400" dirty="0">
                <a:solidFill>
                  <a:schemeClr val="tx1"/>
                </a:solidFill>
                <a:ea typeface="+mn-lt"/>
                <a:cs typeface="+mn-lt"/>
              </a:rPr>
              <a:t>As part of regression testing, executed in User environment Test Case Count: Credit:267 , </a:t>
            </a:r>
            <a:r>
              <a:rPr lang="en-US" sz="1400" dirty="0">
                <a:solidFill>
                  <a:schemeClr val="tx1"/>
                </a:solidFill>
              </a:rPr>
              <a:t>UPM: 43</a:t>
            </a:r>
            <a:r>
              <a:rPr lang="en-US" sz="1400" dirty="0">
                <a:solidFill>
                  <a:schemeClr val="tx1"/>
                </a:solidFill>
                <a:ea typeface="+mn-lt"/>
                <a:cs typeface="+mn-lt"/>
              </a:rPr>
              <a:t>, </a:t>
            </a:r>
            <a:r>
              <a:rPr lang="en-US" sz="1400" dirty="0">
                <a:solidFill>
                  <a:schemeClr val="tx1"/>
                </a:solidFill>
              </a:rPr>
              <a:t>Compliance: 34</a:t>
            </a:r>
            <a:r>
              <a:rPr lang="en-US" sz="1400" dirty="0">
                <a:solidFill>
                  <a:schemeClr val="tx1"/>
                </a:solidFill>
                <a:ea typeface="+mn-lt"/>
                <a:cs typeface="+mn-lt"/>
              </a:rPr>
              <a:t>, </a:t>
            </a:r>
            <a:r>
              <a:rPr lang="en-US" sz="1400" dirty="0">
                <a:solidFill>
                  <a:schemeClr val="tx1"/>
                </a:solidFill>
              </a:rPr>
              <a:t>FCRA-MVR&amp;CLUE: 90</a:t>
            </a:r>
            <a:endParaRPr lang="en-US" sz="1400" dirty="0">
              <a:solidFill>
                <a:schemeClr val="tx1"/>
              </a:solidFill>
              <a:ea typeface="+mn-lt"/>
              <a:cs typeface="+mn-lt"/>
            </a:endParaRPr>
          </a:p>
          <a:p>
            <a:pPr marL="285750" indent="-285750">
              <a:buFont typeface="Arial" panose="020B0604020202020204" pitchFamily="34" charset="0"/>
              <a:buChar char="•"/>
            </a:pPr>
            <a:endParaRPr lang="en-US" sz="1400" dirty="0">
              <a:solidFill>
                <a:schemeClr val="tx1"/>
              </a:solidFill>
              <a:ea typeface="+mn-lt"/>
              <a:cs typeface="+mn-lt"/>
            </a:endParaRPr>
          </a:p>
        </p:txBody>
      </p:sp>
      <p:sp>
        <p:nvSpPr>
          <p:cNvPr id="6" name="Rectangle 5">
            <a:extLst>
              <a:ext uri="{FF2B5EF4-FFF2-40B4-BE49-F238E27FC236}">
                <a16:creationId xmlns:a16="http://schemas.microsoft.com/office/drawing/2014/main" id="{6AA32F8F-4895-4576-9498-FB783FA4F3FB}"/>
              </a:ext>
            </a:extLst>
          </p:cNvPr>
          <p:cNvSpPr/>
          <p:nvPr/>
        </p:nvSpPr>
        <p:spPr>
          <a:xfrm>
            <a:off x="103239" y="4445308"/>
            <a:ext cx="8175495" cy="2153929"/>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r>
              <a:rPr lang="en-US" sz="1400" b="1" u="sng" dirty="0">
                <a:solidFill>
                  <a:schemeClr val="tx1"/>
                </a:solidFill>
                <a:ea typeface="+mn-lt"/>
                <a:cs typeface="+mn-lt"/>
              </a:rPr>
              <a:t>May14 Release Tasks:</a:t>
            </a:r>
            <a:endParaRPr lang="en-US" sz="1400" dirty="0">
              <a:solidFill>
                <a:schemeClr val="tx1"/>
              </a:solidFill>
              <a:ea typeface="+mn-lt"/>
              <a:cs typeface="+mn-lt"/>
            </a:endParaRPr>
          </a:p>
          <a:p>
            <a:pPr marL="285750" lvl="1" indent="-285750">
              <a:buFont typeface="Arial" panose="020B0604020202020204" pitchFamily="34" charset="0"/>
              <a:buChar char="•"/>
            </a:pPr>
            <a:r>
              <a:rPr lang="en-US" sz="1400" dirty="0">
                <a:solidFill>
                  <a:schemeClr val="tx1"/>
                </a:solidFill>
                <a:ea typeface="+mn-lt"/>
                <a:cs typeface="+mn-lt"/>
              </a:rPr>
              <a:t>Continue to Execute Assigned Test Cases for May 14 Release.</a:t>
            </a:r>
          </a:p>
          <a:p>
            <a:pPr marL="285750" lvl="1" indent="-285750">
              <a:buFont typeface="Arial" panose="020B0604020202020204" pitchFamily="34" charset="0"/>
              <a:buChar char="•"/>
            </a:pPr>
            <a:r>
              <a:rPr lang="en-US" sz="1400" dirty="0">
                <a:solidFill>
                  <a:schemeClr val="tx1"/>
                </a:solidFill>
                <a:ea typeface="+mn-lt"/>
                <a:cs typeface="+mn-lt"/>
              </a:rPr>
              <a:t>Create  and Assign 20 CA_ANBC_UPM Cases in ETM Tool.</a:t>
            </a:r>
          </a:p>
          <a:p>
            <a:pPr marL="285750" lvl="1" indent="-285750">
              <a:buFont typeface="Arial" panose="020B0604020202020204" pitchFamily="34" charset="0"/>
              <a:buChar char="•"/>
            </a:pPr>
            <a:r>
              <a:rPr lang="en-US" sz="1400" dirty="0">
                <a:solidFill>
                  <a:schemeClr val="tx1"/>
                </a:solidFill>
                <a:ea typeface="+mn-lt"/>
                <a:cs typeface="+mn-lt"/>
              </a:rPr>
              <a:t>Validate the failure test cases and fix them.</a:t>
            </a:r>
          </a:p>
          <a:p>
            <a:pPr marL="285750" lvl="1" indent="-285750">
              <a:buFont typeface="Arial" panose="020B0604020202020204" pitchFamily="34" charset="0"/>
              <a:buChar char="•"/>
            </a:pPr>
            <a:r>
              <a:rPr lang="en-US" sz="1400" dirty="0">
                <a:solidFill>
                  <a:schemeClr val="tx1"/>
                </a:solidFill>
                <a:ea typeface="+mn-lt"/>
                <a:cs typeface="+mn-lt"/>
              </a:rPr>
              <a:t>Validate the FCRA failures and try testing it with different input data to receive the expected results.</a:t>
            </a:r>
          </a:p>
          <a:p>
            <a:pPr marL="285750" lvl="1" indent="-285750">
              <a:buFont typeface="Arial" panose="020B0604020202020204" pitchFamily="34" charset="0"/>
              <a:buChar char="•"/>
            </a:pPr>
            <a:r>
              <a:rPr lang="en-US" sz="1400" dirty="0">
                <a:solidFill>
                  <a:schemeClr val="tx1"/>
                </a:solidFill>
                <a:ea typeface="+mn-lt"/>
                <a:cs typeface="+mn-lt"/>
              </a:rPr>
              <a:t>Production Data table updates as per the Release changes.</a:t>
            </a:r>
          </a:p>
          <a:p>
            <a:pPr marL="285750" lvl="1" indent="-285750">
              <a:buFont typeface="Arial" panose="020B0604020202020204" pitchFamily="34" charset="0"/>
              <a:buChar char="•"/>
            </a:pPr>
            <a:endParaRPr lang="en-US" sz="1400" dirty="0">
              <a:solidFill>
                <a:schemeClr val="tx1"/>
              </a:solidFill>
              <a:ea typeface="+mn-lt"/>
              <a:cs typeface="+mn-lt"/>
            </a:endParaRPr>
          </a:p>
          <a:p>
            <a:pPr marL="0" lvl="1"/>
            <a:endParaRPr lang="en-US" sz="1400" dirty="0">
              <a:solidFill>
                <a:schemeClr val="tx1"/>
              </a:solidFill>
              <a:ea typeface="+mn-lt"/>
              <a:cs typeface="+mn-lt"/>
            </a:endParaRPr>
          </a:p>
          <a:p>
            <a:pPr marL="285750" lvl="1" indent="-285750">
              <a:buFont typeface="Arial" panose="020B0604020202020204" pitchFamily="34" charset="0"/>
              <a:buChar char="•"/>
            </a:pPr>
            <a:endParaRPr lang="en-US" sz="1400" dirty="0">
              <a:solidFill>
                <a:schemeClr val="tx1"/>
              </a:solidFill>
              <a:ea typeface="+mn-lt"/>
              <a:cs typeface="+mn-lt"/>
            </a:endParaRPr>
          </a:p>
        </p:txBody>
      </p:sp>
      <p:sp>
        <p:nvSpPr>
          <p:cNvPr id="7" name="Rectangle 6">
            <a:extLst>
              <a:ext uri="{FF2B5EF4-FFF2-40B4-BE49-F238E27FC236}">
                <a16:creationId xmlns:a16="http://schemas.microsoft.com/office/drawing/2014/main" id="{E2E3463A-BF25-455C-9073-6DB986BA7400}"/>
              </a:ext>
            </a:extLst>
          </p:cNvPr>
          <p:cNvSpPr/>
          <p:nvPr/>
        </p:nvSpPr>
        <p:spPr>
          <a:xfrm>
            <a:off x="146033" y="3892092"/>
            <a:ext cx="8079108" cy="390979"/>
          </a:xfrm>
          <a:prstGeom prst="rect">
            <a:avLst/>
          </a:prstGeom>
          <a:solidFill>
            <a:srgbClr val="0070C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Activities planned for next week (05/04 – 05/08)</a:t>
            </a:r>
          </a:p>
        </p:txBody>
      </p:sp>
      <p:sp>
        <p:nvSpPr>
          <p:cNvPr id="17" name="Rectangle 16">
            <a:extLst>
              <a:ext uri="{FF2B5EF4-FFF2-40B4-BE49-F238E27FC236}">
                <a16:creationId xmlns:a16="http://schemas.microsoft.com/office/drawing/2014/main" id="{C0220729-10B9-451C-A30B-4639A89FBF23}"/>
              </a:ext>
            </a:extLst>
          </p:cNvPr>
          <p:cNvSpPr/>
          <p:nvPr/>
        </p:nvSpPr>
        <p:spPr>
          <a:xfrm>
            <a:off x="8387206" y="4445307"/>
            <a:ext cx="3749199" cy="215393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dirty="0">
              <a:solidFill>
                <a:schemeClr val="tx1"/>
              </a:solidFill>
              <a:ea typeface="+mn-lt"/>
              <a:cs typeface="+mn-lt"/>
            </a:endParaRPr>
          </a:p>
          <a:p>
            <a:pPr marL="285750" indent="-285750">
              <a:buFont typeface="Arial" panose="020B0604020202020204" pitchFamily="34" charset="0"/>
              <a:buChar char="•"/>
            </a:pPr>
            <a:r>
              <a:rPr lang="en-US" sz="1400" dirty="0">
                <a:solidFill>
                  <a:schemeClr val="tx1"/>
                </a:solidFill>
                <a:ea typeface="+mn-lt"/>
                <a:cs typeface="+mn-lt"/>
              </a:rPr>
              <a:t>User story# 2430343 related updated were incorporated and unit tested in DV1 environments within given timelines.</a:t>
            </a:r>
          </a:p>
          <a:p>
            <a:endParaRPr lang="en-US" sz="1400" dirty="0">
              <a:solidFill>
                <a:schemeClr val="tx1"/>
              </a:solidFill>
              <a:ea typeface="+mn-lt"/>
              <a:cs typeface="+mn-lt"/>
            </a:endParaRPr>
          </a:p>
          <a:p>
            <a:pPr marL="285750" indent="-285750">
              <a:buFont typeface="Arial" panose="020B0604020202020204" pitchFamily="34" charset="0"/>
              <a:buChar char="•"/>
            </a:pPr>
            <a:r>
              <a:rPr lang="en-US" sz="1400" dirty="0">
                <a:solidFill>
                  <a:schemeClr val="tx1"/>
                </a:solidFill>
              </a:rPr>
              <a:t> Even WFH, we have coordinated within the team to discuss about the issues and data table updates and completed  weekly targets of April09 Post release tasks</a:t>
            </a:r>
            <a:r>
              <a:rPr lang="en-US" sz="1400" dirty="0">
                <a:solidFill>
                  <a:schemeClr val="tx1"/>
                </a:solidFill>
                <a:ea typeface="+mn-lt"/>
                <a:cs typeface="+mn-lt"/>
              </a:rPr>
              <a:t>.</a:t>
            </a:r>
          </a:p>
          <a:p>
            <a:endParaRPr lang="en-US" sz="1400" dirty="0">
              <a:solidFill>
                <a:schemeClr val="tx1"/>
              </a:solidFill>
              <a:ea typeface="+mn-lt"/>
              <a:cs typeface="+mn-lt"/>
            </a:endParaRPr>
          </a:p>
          <a:p>
            <a:endParaRPr lang="en-US" sz="1400" dirty="0">
              <a:solidFill>
                <a:schemeClr val="tx1"/>
              </a:solidFill>
            </a:endParaRPr>
          </a:p>
        </p:txBody>
      </p:sp>
      <p:sp>
        <p:nvSpPr>
          <p:cNvPr id="18" name="Rectangle 17">
            <a:extLst>
              <a:ext uri="{FF2B5EF4-FFF2-40B4-BE49-F238E27FC236}">
                <a16:creationId xmlns:a16="http://schemas.microsoft.com/office/drawing/2014/main" id="{CFC4BDA7-833F-4B38-A560-E30688F9AFDF}"/>
              </a:ext>
            </a:extLst>
          </p:cNvPr>
          <p:cNvSpPr/>
          <p:nvPr/>
        </p:nvSpPr>
        <p:spPr>
          <a:xfrm>
            <a:off x="8387208" y="3918152"/>
            <a:ext cx="3699469" cy="370295"/>
          </a:xfrm>
          <a:prstGeom prst="rect">
            <a:avLst/>
          </a:prstGeom>
          <a:solidFill>
            <a:schemeClr val="bg2">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Key Achievements </a:t>
            </a:r>
          </a:p>
        </p:txBody>
      </p:sp>
      <p:sp>
        <p:nvSpPr>
          <p:cNvPr id="21" name="Oval 79">
            <a:extLst>
              <a:ext uri="{FF2B5EF4-FFF2-40B4-BE49-F238E27FC236}">
                <a16:creationId xmlns:a16="http://schemas.microsoft.com/office/drawing/2014/main" id="{0F5B6B3C-447F-435B-BE6D-A503DCD3F961}"/>
              </a:ext>
            </a:extLst>
          </p:cNvPr>
          <p:cNvSpPr>
            <a:spLocks noChangeArrowheads="1"/>
          </p:cNvSpPr>
          <p:nvPr/>
        </p:nvSpPr>
        <p:spPr bwMode="auto">
          <a:xfrm>
            <a:off x="11681978" y="1054897"/>
            <a:ext cx="404700" cy="365847"/>
          </a:xfrm>
          <a:prstGeom prst="ellipse">
            <a:avLst/>
          </a:prstGeom>
          <a:solidFill>
            <a:srgbClr val="33CC33"/>
          </a:solidFill>
          <a:ln w="9525" algn="ctr">
            <a:noFill/>
            <a:round/>
            <a:headEnd/>
            <a:tailEnd/>
          </a:ln>
        </p:spPr>
        <p:txBody>
          <a:bodyPr wrap="none" lIns="0" tIns="0" rIns="0" bIns="0" anchor="ctr"/>
          <a:lstStyle/>
          <a:p>
            <a:pPr algn="ctr">
              <a:spcAft>
                <a:spcPct val="70000"/>
              </a:spcAft>
            </a:pPr>
            <a:r>
              <a:rPr lang="en-GB" sz="1000" b="1" dirty="0"/>
              <a:t>G</a:t>
            </a:r>
          </a:p>
        </p:txBody>
      </p:sp>
      <p:sp>
        <p:nvSpPr>
          <p:cNvPr id="22" name="Rectangle 21">
            <a:extLst>
              <a:ext uri="{FF2B5EF4-FFF2-40B4-BE49-F238E27FC236}">
                <a16:creationId xmlns:a16="http://schemas.microsoft.com/office/drawing/2014/main" id="{0DCD8E2E-ED47-497D-A187-9B163C33C702}"/>
              </a:ext>
            </a:extLst>
          </p:cNvPr>
          <p:cNvSpPr/>
          <p:nvPr/>
        </p:nvSpPr>
        <p:spPr bwMode="auto">
          <a:xfrm>
            <a:off x="11558700" y="1036637"/>
            <a:ext cx="633300" cy="400154"/>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AU">
              <a:solidFill>
                <a:schemeClr val="lt1"/>
              </a:solidFill>
              <a:latin typeface="+mn-lt"/>
              <a:cs typeface="+mn-cs"/>
            </a:endParaRPr>
          </a:p>
        </p:txBody>
      </p:sp>
      <p:sp>
        <p:nvSpPr>
          <p:cNvPr id="23" name="Rectangle 22">
            <a:extLst>
              <a:ext uri="{FF2B5EF4-FFF2-40B4-BE49-F238E27FC236}">
                <a16:creationId xmlns:a16="http://schemas.microsoft.com/office/drawing/2014/main" id="{10225F08-815D-4F2F-8BDF-8F625C5B2DD1}"/>
              </a:ext>
            </a:extLst>
          </p:cNvPr>
          <p:cNvSpPr/>
          <p:nvPr/>
        </p:nvSpPr>
        <p:spPr>
          <a:xfrm>
            <a:off x="8387207" y="1028019"/>
            <a:ext cx="3118991" cy="415395"/>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7030A0"/>
                </a:solidFill>
              </a:rPr>
              <a:t>Status </a:t>
            </a:r>
          </a:p>
        </p:txBody>
      </p:sp>
      <p:grpSp>
        <p:nvGrpSpPr>
          <p:cNvPr id="15" name="Group 4">
            <a:extLst>
              <a:ext uri="{FF2B5EF4-FFF2-40B4-BE49-F238E27FC236}">
                <a16:creationId xmlns:a16="http://schemas.microsoft.com/office/drawing/2014/main" id="{BF7D789C-DC41-4760-8A93-DE661F00D83D}"/>
              </a:ext>
            </a:extLst>
          </p:cNvPr>
          <p:cNvGrpSpPr>
            <a:grpSpLocks noChangeAspect="1"/>
          </p:cNvGrpSpPr>
          <p:nvPr/>
        </p:nvGrpSpPr>
        <p:grpSpPr bwMode="auto">
          <a:xfrm>
            <a:off x="6076505" y="58321"/>
            <a:ext cx="3753295" cy="645408"/>
            <a:chOff x="3785" y="43"/>
            <a:chExt cx="2646" cy="455"/>
          </a:xfrm>
        </p:grpSpPr>
        <p:sp>
          <p:nvSpPr>
            <p:cNvPr id="19" name="AutoShape 3">
              <a:extLst>
                <a:ext uri="{FF2B5EF4-FFF2-40B4-BE49-F238E27FC236}">
                  <a16:creationId xmlns:a16="http://schemas.microsoft.com/office/drawing/2014/main" id="{7BF02D2A-6DE3-4495-BA88-245E919814C9}"/>
                </a:ext>
              </a:extLst>
            </p:cNvPr>
            <p:cNvSpPr>
              <a:spLocks noChangeAspect="1" noChangeArrowheads="1" noTextEdit="1"/>
            </p:cNvSpPr>
            <p:nvPr/>
          </p:nvSpPr>
          <p:spPr bwMode="auto">
            <a:xfrm>
              <a:off x="3792" y="43"/>
              <a:ext cx="2632"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5">
              <a:extLst>
                <a:ext uri="{FF2B5EF4-FFF2-40B4-BE49-F238E27FC236}">
                  <a16:creationId xmlns:a16="http://schemas.microsoft.com/office/drawing/2014/main" id="{3DC1787B-595A-491E-950A-96015E896A84}"/>
                </a:ext>
              </a:extLst>
            </p:cNvPr>
            <p:cNvSpPr>
              <a:spLocks noChangeArrowheads="1"/>
            </p:cNvSpPr>
            <p:nvPr/>
          </p:nvSpPr>
          <p:spPr bwMode="auto">
            <a:xfrm>
              <a:off x="3792" y="43"/>
              <a:ext cx="2632" cy="117"/>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6">
              <a:extLst>
                <a:ext uri="{FF2B5EF4-FFF2-40B4-BE49-F238E27FC236}">
                  <a16:creationId xmlns:a16="http://schemas.microsoft.com/office/drawing/2014/main" id="{70F73A9B-1C20-4DD7-B891-58323BB4EB85}"/>
                </a:ext>
              </a:extLst>
            </p:cNvPr>
            <p:cNvSpPr>
              <a:spLocks noChangeArrowheads="1"/>
            </p:cNvSpPr>
            <p:nvPr/>
          </p:nvSpPr>
          <p:spPr bwMode="auto">
            <a:xfrm>
              <a:off x="3792" y="153"/>
              <a:ext cx="2632" cy="228"/>
            </a:xfrm>
            <a:prstGeom prst="rect">
              <a:avLst/>
            </a:prstGeom>
            <a:solidFill>
              <a:srgbClr val="80808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7">
              <a:extLst>
                <a:ext uri="{FF2B5EF4-FFF2-40B4-BE49-F238E27FC236}">
                  <a16:creationId xmlns:a16="http://schemas.microsoft.com/office/drawing/2014/main" id="{2BDAE75A-3A3A-4ED8-A50C-C1BBABF72541}"/>
                </a:ext>
              </a:extLst>
            </p:cNvPr>
            <p:cNvSpPr>
              <a:spLocks noChangeArrowheads="1"/>
            </p:cNvSpPr>
            <p:nvPr/>
          </p:nvSpPr>
          <p:spPr bwMode="auto">
            <a:xfrm>
              <a:off x="3792" y="374"/>
              <a:ext cx="2632" cy="117"/>
            </a:xfrm>
            <a:prstGeom prst="rect">
              <a:avLst/>
            </a:prstGeom>
            <a:solidFill>
              <a:srgbClr val="E9EDF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Rectangle 8">
              <a:extLst>
                <a:ext uri="{FF2B5EF4-FFF2-40B4-BE49-F238E27FC236}">
                  <a16:creationId xmlns:a16="http://schemas.microsoft.com/office/drawing/2014/main" id="{83B94845-124B-416A-BD8F-D76601C5AF60}"/>
                </a:ext>
              </a:extLst>
            </p:cNvPr>
            <p:cNvSpPr>
              <a:spLocks noChangeArrowheads="1"/>
            </p:cNvSpPr>
            <p:nvPr/>
          </p:nvSpPr>
          <p:spPr bwMode="auto">
            <a:xfrm>
              <a:off x="3970" y="160"/>
              <a:ext cx="349"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Calibri" panose="020F0502020204030204" pitchFamily="34" charset="0"/>
                </a:rPr>
                <a:t>Location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8" name="Rectangle 9">
              <a:extLst>
                <a:ext uri="{FF2B5EF4-FFF2-40B4-BE49-F238E27FC236}">
                  <a16:creationId xmlns:a16="http://schemas.microsoft.com/office/drawing/2014/main" id="{874C6296-9865-4812-B2CD-EAEE72A685A7}"/>
                </a:ext>
              </a:extLst>
            </p:cNvPr>
            <p:cNvSpPr>
              <a:spLocks noChangeArrowheads="1"/>
            </p:cNvSpPr>
            <p:nvPr/>
          </p:nvSpPr>
          <p:spPr bwMode="auto">
            <a:xfrm>
              <a:off x="5492" y="160"/>
              <a:ext cx="135"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FFFFFF"/>
                  </a:solidFill>
                  <a:effectLst/>
                  <a:latin typeface="Calibri" panose="020F0502020204030204" pitchFamily="34" charset="0"/>
                </a:rPr>
                <a:t>US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9" name="Rectangle 10">
              <a:extLst>
                <a:ext uri="{FF2B5EF4-FFF2-40B4-BE49-F238E27FC236}">
                  <a16:creationId xmlns:a16="http://schemas.microsoft.com/office/drawing/2014/main" id="{67C218B7-6FBE-42A9-911B-0F4A83367133}"/>
                </a:ext>
              </a:extLst>
            </p:cNvPr>
            <p:cNvSpPr>
              <a:spLocks noChangeArrowheads="1"/>
            </p:cNvSpPr>
            <p:nvPr/>
          </p:nvSpPr>
          <p:spPr bwMode="auto">
            <a:xfrm>
              <a:off x="3991" y="270"/>
              <a:ext cx="292"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FFFFFF"/>
                  </a:solidFill>
                  <a:effectLst/>
                  <a:latin typeface="Calibri" panose="020F0502020204030204" pitchFamily="34" charset="0"/>
                </a:rPr>
                <a:t>Project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0" name="Rectangle 11">
              <a:extLst>
                <a:ext uri="{FF2B5EF4-FFF2-40B4-BE49-F238E27FC236}">
                  <a16:creationId xmlns:a16="http://schemas.microsoft.com/office/drawing/2014/main" id="{D16CE1A2-E1CC-4C02-BE97-22B9D3F84E2E}"/>
                </a:ext>
              </a:extLst>
            </p:cNvPr>
            <p:cNvSpPr>
              <a:spLocks noChangeArrowheads="1"/>
            </p:cNvSpPr>
            <p:nvPr/>
          </p:nvSpPr>
          <p:spPr bwMode="auto">
            <a:xfrm>
              <a:off x="4468" y="270"/>
              <a:ext cx="306"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Calibri" panose="020F0502020204030204" pitchFamily="34" charset="0"/>
                </a:rPr>
                <a:t>Billable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1" name="Rectangle 12">
              <a:extLst>
                <a:ext uri="{FF2B5EF4-FFF2-40B4-BE49-F238E27FC236}">
                  <a16:creationId xmlns:a16="http://schemas.microsoft.com/office/drawing/2014/main" id="{9CEC6025-4251-47B6-883E-4E28A193C644}"/>
                </a:ext>
              </a:extLst>
            </p:cNvPr>
            <p:cNvSpPr>
              <a:spLocks noChangeArrowheads="1"/>
            </p:cNvSpPr>
            <p:nvPr/>
          </p:nvSpPr>
          <p:spPr bwMode="auto">
            <a:xfrm>
              <a:off x="4795" y="270"/>
              <a:ext cx="263"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FFFFFF"/>
                  </a:solidFill>
                  <a:effectLst/>
                  <a:latin typeface="Calibri" panose="020F0502020204030204" pitchFamily="34" charset="0"/>
                </a:rPr>
                <a:t>Buffer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2" name="Rectangle 13">
              <a:extLst>
                <a:ext uri="{FF2B5EF4-FFF2-40B4-BE49-F238E27FC236}">
                  <a16:creationId xmlns:a16="http://schemas.microsoft.com/office/drawing/2014/main" id="{C2CECDC0-9883-4F39-877F-05FE10202BE3}"/>
                </a:ext>
              </a:extLst>
            </p:cNvPr>
            <p:cNvSpPr>
              <a:spLocks noChangeArrowheads="1"/>
            </p:cNvSpPr>
            <p:nvPr/>
          </p:nvSpPr>
          <p:spPr bwMode="auto">
            <a:xfrm>
              <a:off x="5414" y="270"/>
              <a:ext cx="306"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FFFFFF"/>
                  </a:solidFill>
                  <a:effectLst/>
                  <a:latin typeface="Calibri" panose="020F0502020204030204" pitchFamily="34" charset="0"/>
                </a:rPr>
                <a:t>Billable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3" name="Rectangle 14">
              <a:extLst>
                <a:ext uri="{FF2B5EF4-FFF2-40B4-BE49-F238E27FC236}">
                  <a16:creationId xmlns:a16="http://schemas.microsoft.com/office/drawing/2014/main" id="{1C2ED7E0-75D3-4D6B-9063-A01F0B269FF7}"/>
                </a:ext>
              </a:extLst>
            </p:cNvPr>
            <p:cNvSpPr>
              <a:spLocks noChangeArrowheads="1"/>
            </p:cNvSpPr>
            <p:nvPr/>
          </p:nvSpPr>
          <p:spPr bwMode="auto">
            <a:xfrm>
              <a:off x="3978" y="382"/>
              <a:ext cx="305"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b="1" dirty="0">
                  <a:solidFill>
                    <a:srgbClr val="000000"/>
                  </a:solidFill>
                  <a:latin typeface="Calibri" panose="020F0502020204030204" pitchFamily="34" charset="0"/>
                </a:rPr>
                <a:t>URC</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4" name="Rectangle 15">
              <a:extLst>
                <a:ext uri="{FF2B5EF4-FFF2-40B4-BE49-F238E27FC236}">
                  <a16:creationId xmlns:a16="http://schemas.microsoft.com/office/drawing/2014/main" id="{E15362CA-29D2-47A9-894D-A7D62B9438DA}"/>
                </a:ext>
              </a:extLst>
            </p:cNvPr>
            <p:cNvSpPr>
              <a:spLocks noChangeArrowheads="1"/>
            </p:cNvSpPr>
            <p:nvPr/>
          </p:nvSpPr>
          <p:spPr bwMode="auto">
            <a:xfrm>
              <a:off x="4574" y="381"/>
              <a:ext cx="4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b="1" dirty="0">
                  <a:solidFill>
                    <a:srgbClr val="000000"/>
                  </a:solidFill>
                  <a:latin typeface="Calibri" panose="020F0502020204030204" pitchFamily="34" charset="0"/>
                </a:rPr>
                <a:t>5</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Rectangle 16">
              <a:extLst>
                <a:ext uri="{FF2B5EF4-FFF2-40B4-BE49-F238E27FC236}">
                  <a16:creationId xmlns:a16="http://schemas.microsoft.com/office/drawing/2014/main" id="{D10C8E2D-1DD7-4DCE-8081-DC46B58062F9}"/>
                </a:ext>
              </a:extLst>
            </p:cNvPr>
            <p:cNvSpPr>
              <a:spLocks noChangeArrowheads="1"/>
            </p:cNvSpPr>
            <p:nvPr/>
          </p:nvSpPr>
          <p:spPr bwMode="auto">
            <a:xfrm>
              <a:off x="4887" y="381"/>
              <a:ext cx="4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b="1" dirty="0">
                  <a:solidFill>
                    <a:srgbClr val="000000"/>
                  </a:solidFill>
                  <a:latin typeface="Calibri" panose="020F0502020204030204" pitchFamily="34" charset="0"/>
                </a:rPr>
                <a:t>2</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6" name="Rectangle 17">
              <a:extLst>
                <a:ext uri="{FF2B5EF4-FFF2-40B4-BE49-F238E27FC236}">
                  <a16:creationId xmlns:a16="http://schemas.microsoft.com/office/drawing/2014/main" id="{E2AD0712-5AA1-43E3-989F-BCB70228D38D}"/>
                </a:ext>
              </a:extLst>
            </p:cNvPr>
            <p:cNvSpPr>
              <a:spLocks noChangeArrowheads="1"/>
            </p:cNvSpPr>
            <p:nvPr/>
          </p:nvSpPr>
          <p:spPr bwMode="auto">
            <a:xfrm>
              <a:off x="5172" y="381"/>
              <a:ext cx="4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b="1" dirty="0">
                  <a:solidFill>
                    <a:srgbClr val="000000"/>
                  </a:solidFill>
                  <a:latin typeface="Calibri" panose="020F0502020204030204" pitchFamily="34" charset="0"/>
                </a:rPr>
                <a:t>7</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7" name="Rectangle 18">
              <a:extLst>
                <a:ext uri="{FF2B5EF4-FFF2-40B4-BE49-F238E27FC236}">
                  <a16:creationId xmlns:a16="http://schemas.microsoft.com/office/drawing/2014/main" id="{D64B3614-1763-4EE9-91D4-3F907AD4F7FD}"/>
                </a:ext>
              </a:extLst>
            </p:cNvPr>
            <p:cNvSpPr>
              <a:spLocks noChangeArrowheads="1"/>
            </p:cNvSpPr>
            <p:nvPr/>
          </p:nvSpPr>
          <p:spPr bwMode="auto">
            <a:xfrm>
              <a:off x="5521" y="381"/>
              <a:ext cx="4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dirty="0">
                  <a:latin typeface="+mj-lt"/>
                </a:rPr>
                <a:t>0</a:t>
              </a:r>
              <a:endParaRPr kumimoji="0" lang="en-US" altLang="en-US" sz="1000" b="0" i="0" u="none" strike="noStrike" cap="none" normalizeH="0" baseline="0" dirty="0">
                <a:ln>
                  <a:noFill/>
                </a:ln>
                <a:solidFill>
                  <a:schemeClr val="tx1"/>
                </a:solidFill>
                <a:effectLst/>
                <a:latin typeface="+mj-lt"/>
              </a:endParaRPr>
            </a:p>
          </p:txBody>
        </p:sp>
        <p:sp>
          <p:nvSpPr>
            <p:cNvPr id="38" name="Rectangle 19">
              <a:extLst>
                <a:ext uri="{FF2B5EF4-FFF2-40B4-BE49-F238E27FC236}">
                  <a16:creationId xmlns:a16="http://schemas.microsoft.com/office/drawing/2014/main" id="{E3E96013-7818-4B3C-A8E1-9D3E6E0DB85C}"/>
                </a:ext>
              </a:extLst>
            </p:cNvPr>
            <p:cNvSpPr>
              <a:spLocks noChangeArrowheads="1"/>
            </p:cNvSpPr>
            <p:nvPr/>
          </p:nvSpPr>
          <p:spPr bwMode="auto">
            <a:xfrm>
              <a:off x="5834" y="381"/>
              <a:ext cx="4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b="1" dirty="0">
                  <a:solidFill>
                    <a:srgbClr val="000000"/>
                  </a:solidFill>
                  <a:latin typeface="Calibri" panose="020F0502020204030204" pitchFamily="34" charset="0"/>
                </a:rPr>
                <a:t>0</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9" name="Rectangle 20">
              <a:extLst>
                <a:ext uri="{FF2B5EF4-FFF2-40B4-BE49-F238E27FC236}">
                  <a16:creationId xmlns:a16="http://schemas.microsoft.com/office/drawing/2014/main" id="{CE3FFB6A-6FDF-43A4-9F2E-BB1D05AE6805}"/>
                </a:ext>
              </a:extLst>
            </p:cNvPr>
            <p:cNvSpPr>
              <a:spLocks noChangeArrowheads="1"/>
            </p:cNvSpPr>
            <p:nvPr/>
          </p:nvSpPr>
          <p:spPr bwMode="auto">
            <a:xfrm>
              <a:off x="6168" y="381"/>
              <a:ext cx="4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000" b="1" dirty="0">
                  <a:solidFill>
                    <a:srgbClr val="000000"/>
                  </a:solidFill>
                  <a:latin typeface="Calibri" panose="020F0502020204030204" pitchFamily="34" charset="0"/>
                </a:rPr>
                <a:t>7</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0" name="Rectangle 21">
              <a:extLst>
                <a:ext uri="{FF2B5EF4-FFF2-40B4-BE49-F238E27FC236}">
                  <a16:creationId xmlns:a16="http://schemas.microsoft.com/office/drawing/2014/main" id="{288A4D60-6EA3-48FA-AA79-11B5603CB602}"/>
                </a:ext>
              </a:extLst>
            </p:cNvPr>
            <p:cNvSpPr>
              <a:spLocks noChangeArrowheads="1"/>
            </p:cNvSpPr>
            <p:nvPr/>
          </p:nvSpPr>
          <p:spPr bwMode="auto">
            <a:xfrm>
              <a:off x="4738" y="56"/>
              <a:ext cx="790"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FFFFFF"/>
                  </a:solidFill>
                  <a:effectLst/>
                  <a:latin typeface="Calibri" panose="020F0502020204030204" pitchFamily="34" charset="0"/>
                </a:rPr>
                <a:t> Resource Dashboard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1" name="Rectangle 22">
              <a:extLst>
                <a:ext uri="{FF2B5EF4-FFF2-40B4-BE49-F238E27FC236}">
                  <a16:creationId xmlns:a16="http://schemas.microsoft.com/office/drawing/2014/main" id="{80F229EB-C5B7-461D-A1AE-195843E4C959}"/>
                </a:ext>
              </a:extLst>
            </p:cNvPr>
            <p:cNvSpPr>
              <a:spLocks noChangeArrowheads="1"/>
            </p:cNvSpPr>
            <p:nvPr/>
          </p:nvSpPr>
          <p:spPr bwMode="auto">
            <a:xfrm>
              <a:off x="4667" y="166"/>
              <a:ext cx="192"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Calibri" panose="020F0502020204030204" pitchFamily="34" charset="0"/>
                </a:rPr>
                <a:t>HYD</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2" name="Rectangle 23">
              <a:extLst>
                <a:ext uri="{FF2B5EF4-FFF2-40B4-BE49-F238E27FC236}">
                  <a16:creationId xmlns:a16="http://schemas.microsoft.com/office/drawing/2014/main" id="{5B158730-876E-4093-A4F8-D9AF372CEF79}"/>
                </a:ext>
              </a:extLst>
            </p:cNvPr>
            <p:cNvSpPr>
              <a:spLocks noChangeArrowheads="1"/>
            </p:cNvSpPr>
            <p:nvPr/>
          </p:nvSpPr>
          <p:spPr bwMode="auto">
            <a:xfrm>
              <a:off x="5144" y="173"/>
              <a:ext cx="213"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FFFFFF"/>
                  </a:solidFill>
                  <a:effectLst/>
                  <a:latin typeface="Calibri" panose="020F0502020204030204" pitchFamily="34" charset="0"/>
                </a:rPr>
                <a:t>HYD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3" name="Rectangle 24">
              <a:extLst>
                <a:ext uri="{FF2B5EF4-FFF2-40B4-BE49-F238E27FC236}">
                  <a16:creationId xmlns:a16="http://schemas.microsoft.com/office/drawing/2014/main" id="{0BFF5068-573B-45DF-8E9B-476949269E31}"/>
                </a:ext>
              </a:extLst>
            </p:cNvPr>
            <p:cNvSpPr>
              <a:spLocks noChangeArrowheads="1"/>
            </p:cNvSpPr>
            <p:nvPr/>
          </p:nvSpPr>
          <p:spPr bwMode="auto">
            <a:xfrm>
              <a:off x="5129" y="277"/>
              <a:ext cx="221"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FFFFFF"/>
                  </a:solidFill>
                  <a:effectLst/>
                  <a:latin typeface="Calibri" panose="020F0502020204030204" pitchFamily="34" charset="0"/>
                </a:rPr>
                <a:t>Total</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4" name="Rectangle 25">
              <a:extLst>
                <a:ext uri="{FF2B5EF4-FFF2-40B4-BE49-F238E27FC236}">
                  <a16:creationId xmlns:a16="http://schemas.microsoft.com/office/drawing/2014/main" id="{C2A00C95-23B8-4CB7-96EF-EF1316E1A9AA}"/>
                </a:ext>
              </a:extLst>
            </p:cNvPr>
            <p:cNvSpPr>
              <a:spLocks noChangeArrowheads="1"/>
            </p:cNvSpPr>
            <p:nvPr/>
          </p:nvSpPr>
          <p:spPr bwMode="auto">
            <a:xfrm>
              <a:off x="5805" y="173"/>
              <a:ext cx="157"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rgbClr val="FFFFFF"/>
                  </a:solidFill>
                  <a:effectLst/>
                  <a:latin typeface="Calibri" panose="020F0502020204030204" pitchFamily="34" charset="0"/>
                </a:rPr>
                <a:t>US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5" name="Rectangle 26">
              <a:extLst>
                <a:ext uri="{FF2B5EF4-FFF2-40B4-BE49-F238E27FC236}">
                  <a16:creationId xmlns:a16="http://schemas.microsoft.com/office/drawing/2014/main" id="{ED3534E0-BC5B-43B1-B351-EDAB8271728D}"/>
                </a:ext>
              </a:extLst>
            </p:cNvPr>
            <p:cNvSpPr>
              <a:spLocks noChangeArrowheads="1"/>
            </p:cNvSpPr>
            <p:nvPr/>
          </p:nvSpPr>
          <p:spPr bwMode="auto">
            <a:xfrm>
              <a:off x="5762" y="277"/>
              <a:ext cx="221"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FFFFFF"/>
                  </a:solidFill>
                  <a:effectLst/>
                  <a:latin typeface="Calibri" panose="020F0502020204030204" pitchFamily="34" charset="0"/>
                </a:rPr>
                <a:t>Total</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6" name="Rectangle 27">
              <a:extLst>
                <a:ext uri="{FF2B5EF4-FFF2-40B4-BE49-F238E27FC236}">
                  <a16:creationId xmlns:a16="http://schemas.microsoft.com/office/drawing/2014/main" id="{4CB4ACB1-1A78-4776-AB9C-5A60B499F83E}"/>
                </a:ext>
              </a:extLst>
            </p:cNvPr>
            <p:cNvSpPr>
              <a:spLocks noChangeArrowheads="1"/>
            </p:cNvSpPr>
            <p:nvPr/>
          </p:nvSpPr>
          <p:spPr bwMode="auto">
            <a:xfrm>
              <a:off x="6104" y="173"/>
              <a:ext cx="277"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FFFFFF"/>
                  </a:solidFill>
                  <a:effectLst/>
                  <a:latin typeface="Calibri" panose="020F0502020204030204" pitchFamily="34" charset="0"/>
                </a:rPr>
                <a:t>Grand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7" name="Rectangle 28">
              <a:extLst>
                <a:ext uri="{FF2B5EF4-FFF2-40B4-BE49-F238E27FC236}">
                  <a16:creationId xmlns:a16="http://schemas.microsoft.com/office/drawing/2014/main" id="{84D8E6C0-A140-4494-8C70-169C39D28B24}"/>
                </a:ext>
              </a:extLst>
            </p:cNvPr>
            <p:cNvSpPr>
              <a:spLocks noChangeArrowheads="1"/>
            </p:cNvSpPr>
            <p:nvPr/>
          </p:nvSpPr>
          <p:spPr bwMode="auto">
            <a:xfrm>
              <a:off x="6125" y="277"/>
              <a:ext cx="221" cy="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hangingPunct="0">
                <a:defRPr>
                  <a:solidFill>
                    <a:schemeClr val="tx1"/>
                  </a:solidFill>
                  <a:latin typeface="Arial" panose="020B0604020202020204" pitchFamily="34" charset="0"/>
                </a:defRPr>
              </a:lvl1pPr>
              <a:lvl2pPr marL="457200" eaLnBrk="0" hangingPunct="0">
                <a:defRPr>
                  <a:solidFill>
                    <a:schemeClr val="tx1"/>
                  </a:solidFill>
                  <a:latin typeface="Arial" panose="020B0604020202020204" pitchFamily="34" charset="0"/>
                </a:defRPr>
              </a:lvl2pPr>
              <a:lvl3pPr marL="914400" eaLnBrk="0" hangingPunct="0">
                <a:defRPr>
                  <a:solidFill>
                    <a:schemeClr val="tx1"/>
                  </a:solidFill>
                  <a:latin typeface="Arial" panose="020B0604020202020204" pitchFamily="34" charset="0"/>
                </a:defRPr>
              </a:lvl3pPr>
              <a:lvl4pPr marL="1371600" eaLnBrk="0" hangingPunct="0">
                <a:defRPr>
                  <a:solidFill>
                    <a:schemeClr val="tx1"/>
                  </a:solidFill>
                  <a:latin typeface="Arial" panose="020B0604020202020204" pitchFamily="34" charset="0"/>
                </a:defRPr>
              </a:lvl4pPr>
              <a:lvl5pPr marL="1828800" eaLnBrk="0" hangingPunct="0">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a:ln>
                    <a:noFill/>
                  </a:ln>
                  <a:solidFill>
                    <a:srgbClr val="FFFFFF"/>
                  </a:solidFill>
                  <a:effectLst/>
                  <a:latin typeface="Calibri" panose="020F0502020204030204" pitchFamily="34" charset="0"/>
                </a:rPr>
                <a:t>Total</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8" name="Rectangle 29">
              <a:extLst>
                <a:ext uri="{FF2B5EF4-FFF2-40B4-BE49-F238E27FC236}">
                  <a16:creationId xmlns:a16="http://schemas.microsoft.com/office/drawing/2014/main" id="{251B24AE-771B-433C-B3AB-F7F2F090345C}"/>
                </a:ext>
              </a:extLst>
            </p:cNvPr>
            <p:cNvSpPr>
              <a:spLocks noChangeArrowheads="1"/>
            </p:cNvSpPr>
            <p:nvPr/>
          </p:nvSpPr>
          <p:spPr bwMode="auto">
            <a:xfrm>
              <a:off x="3792" y="43"/>
              <a:ext cx="7" cy="1"/>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30">
              <a:extLst>
                <a:ext uri="{FF2B5EF4-FFF2-40B4-BE49-F238E27FC236}">
                  <a16:creationId xmlns:a16="http://schemas.microsoft.com/office/drawing/2014/main" id="{E0E23E40-6280-4B47-8E10-BFD06D28ECEF}"/>
                </a:ext>
              </a:extLst>
            </p:cNvPr>
            <p:cNvSpPr>
              <a:spLocks noChangeArrowheads="1"/>
            </p:cNvSpPr>
            <p:nvPr/>
          </p:nvSpPr>
          <p:spPr bwMode="auto">
            <a:xfrm>
              <a:off x="6417" y="43"/>
              <a:ext cx="7" cy="1"/>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31">
              <a:extLst>
                <a:ext uri="{FF2B5EF4-FFF2-40B4-BE49-F238E27FC236}">
                  <a16:creationId xmlns:a16="http://schemas.microsoft.com/office/drawing/2014/main" id="{F64AC0DE-06E8-46FA-A5A9-D1AA0A03E458}"/>
                </a:ext>
              </a:extLst>
            </p:cNvPr>
            <p:cNvSpPr>
              <a:spLocks noChangeArrowheads="1"/>
            </p:cNvSpPr>
            <p:nvPr/>
          </p:nvSpPr>
          <p:spPr bwMode="auto">
            <a:xfrm>
              <a:off x="4432" y="43"/>
              <a:ext cx="7" cy="1"/>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32">
              <a:extLst>
                <a:ext uri="{FF2B5EF4-FFF2-40B4-BE49-F238E27FC236}">
                  <a16:creationId xmlns:a16="http://schemas.microsoft.com/office/drawing/2014/main" id="{E2BA392A-9340-480C-924A-C16EF3A489CC}"/>
                </a:ext>
              </a:extLst>
            </p:cNvPr>
            <p:cNvSpPr>
              <a:spLocks noChangeArrowheads="1"/>
            </p:cNvSpPr>
            <p:nvPr/>
          </p:nvSpPr>
          <p:spPr bwMode="auto">
            <a:xfrm>
              <a:off x="5051" y="43"/>
              <a:ext cx="7" cy="1"/>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Rectangle 33">
              <a:extLst>
                <a:ext uri="{FF2B5EF4-FFF2-40B4-BE49-F238E27FC236}">
                  <a16:creationId xmlns:a16="http://schemas.microsoft.com/office/drawing/2014/main" id="{FE83EADF-0294-4869-ACA3-AD9EBA50011A}"/>
                </a:ext>
              </a:extLst>
            </p:cNvPr>
            <p:cNvSpPr>
              <a:spLocks noChangeArrowheads="1"/>
            </p:cNvSpPr>
            <p:nvPr/>
          </p:nvSpPr>
          <p:spPr bwMode="auto">
            <a:xfrm>
              <a:off x="5378" y="43"/>
              <a:ext cx="7" cy="1"/>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34">
              <a:extLst>
                <a:ext uri="{FF2B5EF4-FFF2-40B4-BE49-F238E27FC236}">
                  <a16:creationId xmlns:a16="http://schemas.microsoft.com/office/drawing/2014/main" id="{93F3E685-1134-4A51-8DFE-9D3F94F8A23A}"/>
                </a:ext>
              </a:extLst>
            </p:cNvPr>
            <p:cNvSpPr>
              <a:spLocks noChangeArrowheads="1"/>
            </p:cNvSpPr>
            <p:nvPr/>
          </p:nvSpPr>
          <p:spPr bwMode="auto">
            <a:xfrm>
              <a:off x="5705" y="43"/>
              <a:ext cx="8" cy="1"/>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35">
              <a:extLst>
                <a:ext uri="{FF2B5EF4-FFF2-40B4-BE49-F238E27FC236}">
                  <a16:creationId xmlns:a16="http://schemas.microsoft.com/office/drawing/2014/main" id="{F303C90F-2DF4-431E-8F65-A48B688AD195}"/>
                </a:ext>
              </a:extLst>
            </p:cNvPr>
            <p:cNvSpPr>
              <a:spLocks noChangeArrowheads="1"/>
            </p:cNvSpPr>
            <p:nvPr/>
          </p:nvSpPr>
          <p:spPr bwMode="auto">
            <a:xfrm>
              <a:off x="5997" y="43"/>
              <a:ext cx="7" cy="1"/>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36">
              <a:extLst>
                <a:ext uri="{FF2B5EF4-FFF2-40B4-BE49-F238E27FC236}">
                  <a16:creationId xmlns:a16="http://schemas.microsoft.com/office/drawing/2014/main" id="{F9D6EE14-4E54-48E8-BB49-881C84F477A9}"/>
                </a:ext>
              </a:extLst>
            </p:cNvPr>
            <p:cNvSpPr>
              <a:spLocks noChangeArrowheads="1"/>
            </p:cNvSpPr>
            <p:nvPr/>
          </p:nvSpPr>
          <p:spPr bwMode="auto">
            <a:xfrm>
              <a:off x="3799" y="147"/>
              <a:ext cx="2625"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37">
              <a:extLst>
                <a:ext uri="{FF2B5EF4-FFF2-40B4-BE49-F238E27FC236}">
                  <a16:creationId xmlns:a16="http://schemas.microsoft.com/office/drawing/2014/main" id="{B4A414E8-9A33-4E67-9D62-6385484B7E4F}"/>
                </a:ext>
              </a:extLst>
            </p:cNvPr>
            <p:cNvSpPr>
              <a:spLocks noChangeArrowheads="1"/>
            </p:cNvSpPr>
            <p:nvPr/>
          </p:nvSpPr>
          <p:spPr bwMode="auto">
            <a:xfrm>
              <a:off x="4759" y="43"/>
              <a:ext cx="8" cy="1"/>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38">
              <a:extLst>
                <a:ext uri="{FF2B5EF4-FFF2-40B4-BE49-F238E27FC236}">
                  <a16:creationId xmlns:a16="http://schemas.microsoft.com/office/drawing/2014/main" id="{3F6F1CD1-A0F7-4A46-AC7A-4F85AD9B422B}"/>
                </a:ext>
              </a:extLst>
            </p:cNvPr>
            <p:cNvSpPr>
              <a:spLocks noChangeArrowheads="1"/>
            </p:cNvSpPr>
            <p:nvPr/>
          </p:nvSpPr>
          <p:spPr bwMode="auto">
            <a:xfrm>
              <a:off x="3799" y="257"/>
              <a:ext cx="1259"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39">
              <a:extLst>
                <a:ext uri="{FF2B5EF4-FFF2-40B4-BE49-F238E27FC236}">
                  <a16:creationId xmlns:a16="http://schemas.microsoft.com/office/drawing/2014/main" id="{307D85A3-DC68-490E-8A1D-AB77C02DFB2E}"/>
                </a:ext>
              </a:extLst>
            </p:cNvPr>
            <p:cNvSpPr>
              <a:spLocks noChangeArrowheads="1"/>
            </p:cNvSpPr>
            <p:nvPr/>
          </p:nvSpPr>
          <p:spPr bwMode="auto">
            <a:xfrm>
              <a:off x="5385" y="257"/>
              <a:ext cx="328"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40">
              <a:extLst>
                <a:ext uri="{FF2B5EF4-FFF2-40B4-BE49-F238E27FC236}">
                  <a16:creationId xmlns:a16="http://schemas.microsoft.com/office/drawing/2014/main" id="{6EC0AE05-2537-4EC8-9AA2-E5E643498767}"/>
                </a:ext>
              </a:extLst>
            </p:cNvPr>
            <p:cNvSpPr>
              <a:spLocks noChangeArrowheads="1"/>
            </p:cNvSpPr>
            <p:nvPr/>
          </p:nvSpPr>
          <p:spPr bwMode="auto">
            <a:xfrm>
              <a:off x="3799" y="368"/>
              <a:ext cx="2625"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Rectangle 41">
              <a:extLst>
                <a:ext uri="{FF2B5EF4-FFF2-40B4-BE49-F238E27FC236}">
                  <a16:creationId xmlns:a16="http://schemas.microsoft.com/office/drawing/2014/main" id="{41D6C9FB-5851-4326-AA27-CD6097EB3612}"/>
                </a:ext>
              </a:extLst>
            </p:cNvPr>
            <p:cNvSpPr>
              <a:spLocks noChangeArrowheads="1"/>
            </p:cNvSpPr>
            <p:nvPr/>
          </p:nvSpPr>
          <p:spPr bwMode="auto">
            <a:xfrm>
              <a:off x="3785" y="147"/>
              <a:ext cx="14" cy="34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Rectangle 42">
              <a:extLst>
                <a:ext uri="{FF2B5EF4-FFF2-40B4-BE49-F238E27FC236}">
                  <a16:creationId xmlns:a16="http://schemas.microsoft.com/office/drawing/2014/main" id="{D072BB93-9F7B-4A89-A2F8-9763AFBCFD6F}"/>
                </a:ext>
              </a:extLst>
            </p:cNvPr>
            <p:cNvSpPr>
              <a:spLocks noChangeArrowheads="1"/>
            </p:cNvSpPr>
            <p:nvPr/>
          </p:nvSpPr>
          <p:spPr bwMode="auto">
            <a:xfrm>
              <a:off x="4425" y="160"/>
              <a:ext cx="14" cy="33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43">
              <a:extLst>
                <a:ext uri="{FF2B5EF4-FFF2-40B4-BE49-F238E27FC236}">
                  <a16:creationId xmlns:a16="http://schemas.microsoft.com/office/drawing/2014/main" id="{F0B6BBE9-790A-4AD7-926B-5EF9B37374DE}"/>
                </a:ext>
              </a:extLst>
            </p:cNvPr>
            <p:cNvSpPr>
              <a:spLocks noChangeArrowheads="1"/>
            </p:cNvSpPr>
            <p:nvPr/>
          </p:nvSpPr>
          <p:spPr bwMode="auto">
            <a:xfrm>
              <a:off x="4752" y="270"/>
              <a:ext cx="15" cy="22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44">
              <a:extLst>
                <a:ext uri="{FF2B5EF4-FFF2-40B4-BE49-F238E27FC236}">
                  <a16:creationId xmlns:a16="http://schemas.microsoft.com/office/drawing/2014/main" id="{DB2BDE7D-861B-414A-BA05-FD41272E8707}"/>
                </a:ext>
              </a:extLst>
            </p:cNvPr>
            <p:cNvSpPr>
              <a:spLocks noChangeArrowheads="1"/>
            </p:cNvSpPr>
            <p:nvPr/>
          </p:nvSpPr>
          <p:spPr bwMode="auto">
            <a:xfrm>
              <a:off x="5044" y="160"/>
              <a:ext cx="14" cy="33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45">
              <a:extLst>
                <a:ext uri="{FF2B5EF4-FFF2-40B4-BE49-F238E27FC236}">
                  <a16:creationId xmlns:a16="http://schemas.microsoft.com/office/drawing/2014/main" id="{89B76C8D-25F2-4539-B1B5-EA3E6AC4B316}"/>
                </a:ext>
              </a:extLst>
            </p:cNvPr>
            <p:cNvSpPr>
              <a:spLocks noChangeArrowheads="1"/>
            </p:cNvSpPr>
            <p:nvPr/>
          </p:nvSpPr>
          <p:spPr bwMode="auto">
            <a:xfrm>
              <a:off x="5371" y="160"/>
              <a:ext cx="14" cy="33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46">
              <a:extLst>
                <a:ext uri="{FF2B5EF4-FFF2-40B4-BE49-F238E27FC236}">
                  <a16:creationId xmlns:a16="http://schemas.microsoft.com/office/drawing/2014/main" id="{5F46F787-6A98-4EDC-BAC7-441A073E279B}"/>
                </a:ext>
              </a:extLst>
            </p:cNvPr>
            <p:cNvSpPr>
              <a:spLocks noChangeArrowheads="1"/>
            </p:cNvSpPr>
            <p:nvPr/>
          </p:nvSpPr>
          <p:spPr bwMode="auto">
            <a:xfrm>
              <a:off x="5698" y="160"/>
              <a:ext cx="15" cy="33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47">
              <a:extLst>
                <a:ext uri="{FF2B5EF4-FFF2-40B4-BE49-F238E27FC236}">
                  <a16:creationId xmlns:a16="http://schemas.microsoft.com/office/drawing/2014/main" id="{85EB9340-8167-443F-B60C-679A0CF28137}"/>
                </a:ext>
              </a:extLst>
            </p:cNvPr>
            <p:cNvSpPr>
              <a:spLocks noChangeArrowheads="1"/>
            </p:cNvSpPr>
            <p:nvPr/>
          </p:nvSpPr>
          <p:spPr bwMode="auto">
            <a:xfrm>
              <a:off x="5990" y="160"/>
              <a:ext cx="14" cy="33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Rectangle 48">
              <a:extLst>
                <a:ext uri="{FF2B5EF4-FFF2-40B4-BE49-F238E27FC236}">
                  <a16:creationId xmlns:a16="http://schemas.microsoft.com/office/drawing/2014/main" id="{C10BE241-4724-43E8-9351-45F7F86667CE}"/>
                </a:ext>
              </a:extLst>
            </p:cNvPr>
            <p:cNvSpPr>
              <a:spLocks noChangeArrowheads="1"/>
            </p:cNvSpPr>
            <p:nvPr/>
          </p:nvSpPr>
          <p:spPr bwMode="auto">
            <a:xfrm>
              <a:off x="3799" y="478"/>
              <a:ext cx="2625" cy="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49">
              <a:extLst>
                <a:ext uri="{FF2B5EF4-FFF2-40B4-BE49-F238E27FC236}">
                  <a16:creationId xmlns:a16="http://schemas.microsoft.com/office/drawing/2014/main" id="{2E1FB573-C2FA-4D87-8163-353A73FBAA67}"/>
                </a:ext>
              </a:extLst>
            </p:cNvPr>
            <p:cNvSpPr>
              <a:spLocks noChangeArrowheads="1"/>
            </p:cNvSpPr>
            <p:nvPr/>
          </p:nvSpPr>
          <p:spPr bwMode="auto">
            <a:xfrm>
              <a:off x="6410" y="160"/>
              <a:ext cx="14" cy="33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Line 50">
              <a:extLst>
                <a:ext uri="{FF2B5EF4-FFF2-40B4-BE49-F238E27FC236}">
                  <a16:creationId xmlns:a16="http://schemas.microsoft.com/office/drawing/2014/main" id="{D379B2DE-251C-4DB9-B58A-A44165EB07D9}"/>
                </a:ext>
              </a:extLst>
            </p:cNvPr>
            <p:cNvSpPr>
              <a:spLocks noChangeShapeType="1"/>
            </p:cNvSpPr>
            <p:nvPr/>
          </p:nvSpPr>
          <p:spPr bwMode="auto">
            <a:xfrm>
              <a:off x="3792" y="491"/>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 name="Rectangle 51">
              <a:extLst>
                <a:ext uri="{FF2B5EF4-FFF2-40B4-BE49-F238E27FC236}">
                  <a16:creationId xmlns:a16="http://schemas.microsoft.com/office/drawing/2014/main" id="{9292A8A4-1ACC-4B43-8FB4-948EB2D34382}"/>
                </a:ext>
              </a:extLst>
            </p:cNvPr>
            <p:cNvSpPr>
              <a:spLocks noChangeArrowheads="1"/>
            </p:cNvSpPr>
            <p:nvPr/>
          </p:nvSpPr>
          <p:spPr bwMode="auto">
            <a:xfrm>
              <a:off x="3792" y="491"/>
              <a:ext cx="7" cy="7"/>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Line 52">
              <a:extLst>
                <a:ext uri="{FF2B5EF4-FFF2-40B4-BE49-F238E27FC236}">
                  <a16:creationId xmlns:a16="http://schemas.microsoft.com/office/drawing/2014/main" id="{D5D2F042-1144-4352-A93E-76DEEDA19844}"/>
                </a:ext>
              </a:extLst>
            </p:cNvPr>
            <p:cNvSpPr>
              <a:spLocks noChangeShapeType="1"/>
            </p:cNvSpPr>
            <p:nvPr/>
          </p:nvSpPr>
          <p:spPr bwMode="auto">
            <a:xfrm>
              <a:off x="4432" y="491"/>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 name="Rectangle 53">
              <a:extLst>
                <a:ext uri="{FF2B5EF4-FFF2-40B4-BE49-F238E27FC236}">
                  <a16:creationId xmlns:a16="http://schemas.microsoft.com/office/drawing/2014/main" id="{C188755A-AFEA-415C-AD9D-5FE868D17B6A}"/>
                </a:ext>
              </a:extLst>
            </p:cNvPr>
            <p:cNvSpPr>
              <a:spLocks noChangeArrowheads="1"/>
            </p:cNvSpPr>
            <p:nvPr/>
          </p:nvSpPr>
          <p:spPr bwMode="auto">
            <a:xfrm>
              <a:off x="4432" y="491"/>
              <a:ext cx="7" cy="7"/>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Line 54">
              <a:extLst>
                <a:ext uri="{FF2B5EF4-FFF2-40B4-BE49-F238E27FC236}">
                  <a16:creationId xmlns:a16="http://schemas.microsoft.com/office/drawing/2014/main" id="{1B60F534-C48A-4C45-AA89-A04A8A7FAB17}"/>
                </a:ext>
              </a:extLst>
            </p:cNvPr>
            <p:cNvSpPr>
              <a:spLocks noChangeShapeType="1"/>
            </p:cNvSpPr>
            <p:nvPr/>
          </p:nvSpPr>
          <p:spPr bwMode="auto">
            <a:xfrm>
              <a:off x="4759" y="491"/>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4" name="Rectangle 55">
              <a:extLst>
                <a:ext uri="{FF2B5EF4-FFF2-40B4-BE49-F238E27FC236}">
                  <a16:creationId xmlns:a16="http://schemas.microsoft.com/office/drawing/2014/main" id="{04591021-B1CA-49DB-889E-2072C02F8361}"/>
                </a:ext>
              </a:extLst>
            </p:cNvPr>
            <p:cNvSpPr>
              <a:spLocks noChangeArrowheads="1"/>
            </p:cNvSpPr>
            <p:nvPr/>
          </p:nvSpPr>
          <p:spPr bwMode="auto">
            <a:xfrm>
              <a:off x="4759" y="491"/>
              <a:ext cx="8" cy="7"/>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Line 56">
              <a:extLst>
                <a:ext uri="{FF2B5EF4-FFF2-40B4-BE49-F238E27FC236}">
                  <a16:creationId xmlns:a16="http://schemas.microsoft.com/office/drawing/2014/main" id="{7B9F6581-9C9D-468B-96B5-C3EA0C3B3E7D}"/>
                </a:ext>
              </a:extLst>
            </p:cNvPr>
            <p:cNvSpPr>
              <a:spLocks noChangeShapeType="1"/>
            </p:cNvSpPr>
            <p:nvPr/>
          </p:nvSpPr>
          <p:spPr bwMode="auto">
            <a:xfrm>
              <a:off x="5051" y="491"/>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 name="Rectangle 57">
              <a:extLst>
                <a:ext uri="{FF2B5EF4-FFF2-40B4-BE49-F238E27FC236}">
                  <a16:creationId xmlns:a16="http://schemas.microsoft.com/office/drawing/2014/main" id="{95B84CA3-BBBC-4E75-AF5F-4F67C7A95A5B}"/>
                </a:ext>
              </a:extLst>
            </p:cNvPr>
            <p:cNvSpPr>
              <a:spLocks noChangeArrowheads="1"/>
            </p:cNvSpPr>
            <p:nvPr/>
          </p:nvSpPr>
          <p:spPr bwMode="auto">
            <a:xfrm>
              <a:off x="5051" y="491"/>
              <a:ext cx="7" cy="7"/>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Line 58">
              <a:extLst>
                <a:ext uri="{FF2B5EF4-FFF2-40B4-BE49-F238E27FC236}">
                  <a16:creationId xmlns:a16="http://schemas.microsoft.com/office/drawing/2014/main" id="{09DB550F-6335-44AA-B306-E338FB88FD57}"/>
                </a:ext>
              </a:extLst>
            </p:cNvPr>
            <p:cNvSpPr>
              <a:spLocks noChangeShapeType="1"/>
            </p:cNvSpPr>
            <p:nvPr/>
          </p:nvSpPr>
          <p:spPr bwMode="auto">
            <a:xfrm>
              <a:off x="5378" y="491"/>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 name="Rectangle 59">
              <a:extLst>
                <a:ext uri="{FF2B5EF4-FFF2-40B4-BE49-F238E27FC236}">
                  <a16:creationId xmlns:a16="http://schemas.microsoft.com/office/drawing/2014/main" id="{336954BE-A492-4534-9222-07C4CE3BDEEF}"/>
                </a:ext>
              </a:extLst>
            </p:cNvPr>
            <p:cNvSpPr>
              <a:spLocks noChangeArrowheads="1"/>
            </p:cNvSpPr>
            <p:nvPr/>
          </p:nvSpPr>
          <p:spPr bwMode="auto">
            <a:xfrm>
              <a:off x="5378" y="491"/>
              <a:ext cx="7" cy="7"/>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Line 60">
              <a:extLst>
                <a:ext uri="{FF2B5EF4-FFF2-40B4-BE49-F238E27FC236}">
                  <a16:creationId xmlns:a16="http://schemas.microsoft.com/office/drawing/2014/main" id="{EDD61807-1C7F-4BF0-AE9F-8CDAADA370E4}"/>
                </a:ext>
              </a:extLst>
            </p:cNvPr>
            <p:cNvSpPr>
              <a:spLocks noChangeShapeType="1"/>
            </p:cNvSpPr>
            <p:nvPr/>
          </p:nvSpPr>
          <p:spPr bwMode="auto">
            <a:xfrm>
              <a:off x="5705" y="491"/>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 name="Rectangle 61">
              <a:extLst>
                <a:ext uri="{FF2B5EF4-FFF2-40B4-BE49-F238E27FC236}">
                  <a16:creationId xmlns:a16="http://schemas.microsoft.com/office/drawing/2014/main" id="{C660CA88-DFB8-417F-B11C-9EAA7745C891}"/>
                </a:ext>
              </a:extLst>
            </p:cNvPr>
            <p:cNvSpPr>
              <a:spLocks noChangeArrowheads="1"/>
            </p:cNvSpPr>
            <p:nvPr/>
          </p:nvSpPr>
          <p:spPr bwMode="auto">
            <a:xfrm>
              <a:off x="5705" y="491"/>
              <a:ext cx="8" cy="7"/>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Line 62">
              <a:extLst>
                <a:ext uri="{FF2B5EF4-FFF2-40B4-BE49-F238E27FC236}">
                  <a16:creationId xmlns:a16="http://schemas.microsoft.com/office/drawing/2014/main" id="{F490219C-3548-4763-9844-84A67A32E953}"/>
                </a:ext>
              </a:extLst>
            </p:cNvPr>
            <p:cNvSpPr>
              <a:spLocks noChangeShapeType="1"/>
            </p:cNvSpPr>
            <p:nvPr/>
          </p:nvSpPr>
          <p:spPr bwMode="auto">
            <a:xfrm>
              <a:off x="5997" y="491"/>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Rectangle 63">
              <a:extLst>
                <a:ext uri="{FF2B5EF4-FFF2-40B4-BE49-F238E27FC236}">
                  <a16:creationId xmlns:a16="http://schemas.microsoft.com/office/drawing/2014/main" id="{8AA7BD65-9140-4AA4-AEC5-B78F268E4B3C}"/>
                </a:ext>
              </a:extLst>
            </p:cNvPr>
            <p:cNvSpPr>
              <a:spLocks noChangeArrowheads="1"/>
            </p:cNvSpPr>
            <p:nvPr/>
          </p:nvSpPr>
          <p:spPr bwMode="auto">
            <a:xfrm>
              <a:off x="5997" y="491"/>
              <a:ext cx="7" cy="7"/>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Line 64">
              <a:extLst>
                <a:ext uri="{FF2B5EF4-FFF2-40B4-BE49-F238E27FC236}">
                  <a16:creationId xmlns:a16="http://schemas.microsoft.com/office/drawing/2014/main" id="{5D9197C5-B8AB-4C35-8BA0-F10F0945E447}"/>
                </a:ext>
              </a:extLst>
            </p:cNvPr>
            <p:cNvSpPr>
              <a:spLocks noChangeShapeType="1"/>
            </p:cNvSpPr>
            <p:nvPr/>
          </p:nvSpPr>
          <p:spPr bwMode="auto">
            <a:xfrm>
              <a:off x="6417" y="491"/>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Rectangle 65">
              <a:extLst>
                <a:ext uri="{FF2B5EF4-FFF2-40B4-BE49-F238E27FC236}">
                  <a16:creationId xmlns:a16="http://schemas.microsoft.com/office/drawing/2014/main" id="{2125A6F6-A2AB-4264-B561-B7837C519C30}"/>
                </a:ext>
              </a:extLst>
            </p:cNvPr>
            <p:cNvSpPr>
              <a:spLocks noChangeArrowheads="1"/>
            </p:cNvSpPr>
            <p:nvPr/>
          </p:nvSpPr>
          <p:spPr bwMode="auto">
            <a:xfrm>
              <a:off x="6417" y="491"/>
              <a:ext cx="7" cy="7"/>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Line 66">
              <a:extLst>
                <a:ext uri="{FF2B5EF4-FFF2-40B4-BE49-F238E27FC236}">
                  <a16:creationId xmlns:a16="http://schemas.microsoft.com/office/drawing/2014/main" id="{6F9D3DDE-1386-4143-A24E-8CCCD8356A08}"/>
                </a:ext>
              </a:extLst>
            </p:cNvPr>
            <p:cNvSpPr>
              <a:spLocks noChangeShapeType="1"/>
            </p:cNvSpPr>
            <p:nvPr/>
          </p:nvSpPr>
          <p:spPr bwMode="auto">
            <a:xfrm>
              <a:off x="6424" y="43"/>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Rectangle 67">
              <a:extLst>
                <a:ext uri="{FF2B5EF4-FFF2-40B4-BE49-F238E27FC236}">
                  <a16:creationId xmlns:a16="http://schemas.microsoft.com/office/drawing/2014/main" id="{848953E4-EA56-4734-BCF4-2DDB35931EC3}"/>
                </a:ext>
              </a:extLst>
            </p:cNvPr>
            <p:cNvSpPr>
              <a:spLocks noChangeArrowheads="1"/>
            </p:cNvSpPr>
            <p:nvPr/>
          </p:nvSpPr>
          <p:spPr bwMode="auto">
            <a:xfrm>
              <a:off x="6424" y="43"/>
              <a:ext cx="7" cy="7"/>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Line 68">
              <a:extLst>
                <a:ext uri="{FF2B5EF4-FFF2-40B4-BE49-F238E27FC236}">
                  <a16:creationId xmlns:a16="http://schemas.microsoft.com/office/drawing/2014/main" id="{DC874E92-3F01-4950-8557-E037FB58DBC8}"/>
                </a:ext>
              </a:extLst>
            </p:cNvPr>
            <p:cNvSpPr>
              <a:spLocks noChangeShapeType="1"/>
            </p:cNvSpPr>
            <p:nvPr/>
          </p:nvSpPr>
          <p:spPr bwMode="auto">
            <a:xfrm>
              <a:off x="6424" y="153"/>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 name="Rectangle 69">
              <a:extLst>
                <a:ext uri="{FF2B5EF4-FFF2-40B4-BE49-F238E27FC236}">
                  <a16:creationId xmlns:a16="http://schemas.microsoft.com/office/drawing/2014/main" id="{60BB846D-3C64-4EFF-A0FF-7CBC89557AB2}"/>
                </a:ext>
              </a:extLst>
            </p:cNvPr>
            <p:cNvSpPr>
              <a:spLocks noChangeArrowheads="1"/>
            </p:cNvSpPr>
            <p:nvPr/>
          </p:nvSpPr>
          <p:spPr bwMode="auto">
            <a:xfrm>
              <a:off x="6424" y="153"/>
              <a:ext cx="7" cy="7"/>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Line 70">
              <a:extLst>
                <a:ext uri="{FF2B5EF4-FFF2-40B4-BE49-F238E27FC236}">
                  <a16:creationId xmlns:a16="http://schemas.microsoft.com/office/drawing/2014/main" id="{810A139F-76EE-430F-8717-010F8C8BB599}"/>
                </a:ext>
              </a:extLst>
            </p:cNvPr>
            <p:cNvSpPr>
              <a:spLocks noChangeShapeType="1"/>
            </p:cNvSpPr>
            <p:nvPr/>
          </p:nvSpPr>
          <p:spPr bwMode="auto">
            <a:xfrm>
              <a:off x="6424" y="264"/>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Rectangle 71">
              <a:extLst>
                <a:ext uri="{FF2B5EF4-FFF2-40B4-BE49-F238E27FC236}">
                  <a16:creationId xmlns:a16="http://schemas.microsoft.com/office/drawing/2014/main" id="{8AF24691-9A2C-4CB7-B53D-263165497922}"/>
                </a:ext>
              </a:extLst>
            </p:cNvPr>
            <p:cNvSpPr>
              <a:spLocks noChangeArrowheads="1"/>
            </p:cNvSpPr>
            <p:nvPr/>
          </p:nvSpPr>
          <p:spPr bwMode="auto">
            <a:xfrm>
              <a:off x="6424" y="264"/>
              <a:ext cx="7" cy="6"/>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Line 72">
              <a:extLst>
                <a:ext uri="{FF2B5EF4-FFF2-40B4-BE49-F238E27FC236}">
                  <a16:creationId xmlns:a16="http://schemas.microsoft.com/office/drawing/2014/main" id="{0A818BA6-9B87-4C26-B409-B74CDDDCA6DA}"/>
                </a:ext>
              </a:extLst>
            </p:cNvPr>
            <p:cNvSpPr>
              <a:spLocks noChangeShapeType="1"/>
            </p:cNvSpPr>
            <p:nvPr/>
          </p:nvSpPr>
          <p:spPr bwMode="auto">
            <a:xfrm>
              <a:off x="6424" y="374"/>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 name="Rectangle 73">
              <a:extLst>
                <a:ext uri="{FF2B5EF4-FFF2-40B4-BE49-F238E27FC236}">
                  <a16:creationId xmlns:a16="http://schemas.microsoft.com/office/drawing/2014/main" id="{ADB01FD4-BC9D-47F1-83B5-9785CE6626AC}"/>
                </a:ext>
              </a:extLst>
            </p:cNvPr>
            <p:cNvSpPr>
              <a:spLocks noChangeArrowheads="1"/>
            </p:cNvSpPr>
            <p:nvPr/>
          </p:nvSpPr>
          <p:spPr bwMode="auto">
            <a:xfrm>
              <a:off x="6424" y="374"/>
              <a:ext cx="7" cy="7"/>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Line 74">
              <a:extLst>
                <a:ext uri="{FF2B5EF4-FFF2-40B4-BE49-F238E27FC236}">
                  <a16:creationId xmlns:a16="http://schemas.microsoft.com/office/drawing/2014/main" id="{61E8E539-BBC7-498C-8164-56B51519F5AC}"/>
                </a:ext>
              </a:extLst>
            </p:cNvPr>
            <p:cNvSpPr>
              <a:spLocks noChangeShapeType="1"/>
            </p:cNvSpPr>
            <p:nvPr/>
          </p:nvSpPr>
          <p:spPr bwMode="auto">
            <a:xfrm>
              <a:off x="6424" y="485"/>
              <a:ext cx="1" cy="1"/>
            </a:xfrm>
            <a:prstGeom prst="line">
              <a:avLst/>
            </a:prstGeom>
            <a:noFill/>
            <a:ln w="0">
              <a:solidFill>
                <a:srgbClr val="D4D4D4"/>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 name="Rectangle 75">
              <a:extLst>
                <a:ext uri="{FF2B5EF4-FFF2-40B4-BE49-F238E27FC236}">
                  <a16:creationId xmlns:a16="http://schemas.microsoft.com/office/drawing/2014/main" id="{285E1A01-1556-484E-951A-4D00F8B24D8E}"/>
                </a:ext>
              </a:extLst>
            </p:cNvPr>
            <p:cNvSpPr>
              <a:spLocks noChangeArrowheads="1"/>
            </p:cNvSpPr>
            <p:nvPr/>
          </p:nvSpPr>
          <p:spPr bwMode="auto">
            <a:xfrm>
              <a:off x="6424" y="485"/>
              <a:ext cx="7" cy="6"/>
            </a:xfrm>
            <a:prstGeom prst="rect">
              <a:avLst/>
            </a:prstGeom>
            <a:solidFill>
              <a:srgbClr val="D4D4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6" name="Rectangle 95">
            <a:extLst>
              <a:ext uri="{FF2B5EF4-FFF2-40B4-BE49-F238E27FC236}">
                <a16:creationId xmlns:a16="http://schemas.microsoft.com/office/drawing/2014/main" id="{B4CC3B0A-FAA1-420D-BF38-02BA61FE02E4}"/>
              </a:ext>
            </a:extLst>
          </p:cNvPr>
          <p:cNvSpPr/>
          <p:nvPr/>
        </p:nvSpPr>
        <p:spPr>
          <a:xfrm>
            <a:off x="8387206" y="1550455"/>
            <a:ext cx="3699471" cy="319787"/>
          </a:xfrm>
          <a:prstGeom prst="rect">
            <a:avLst/>
          </a:prstGeom>
          <a:solidFill>
            <a:schemeClr val="accent2">
              <a:lumMod val="7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Key Risks/Issues</a:t>
            </a:r>
          </a:p>
        </p:txBody>
      </p:sp>
      <p:sp>
        <p:nvSpPr>
          <p:cNvPr id="95" name="Rectangle 94">
            <a:extLst>
              <a:ext uri="{FF2B5EF4-FFF2-40B4-BE49-F238E27FC236}">
                <a16:creationId xmlns:a16="http://schemas.microsoft.com/office/drawing/2014/main" id="{DFAAAADD-0BF0-4283-B18E-CF5E3CE32A05}"/>
              </a:ext>
            </a:extLst>
          </p:cNvPr>
          <p:cNvSpPr/>
          <p:nvPr/>
        </p:nvSpPr>
        <p:spPr>
          <a:xfrm>
            <a:off x="8380359" y="2078164"/>
            <a:ext cx="3706318" cy="1605712"/>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400" dirty="0">
              <a:solidFill>
                <a:schemeClr val="tx1"/>
              </a:solidFill>
              <a:ea typeface="+mn-lt"/>
              <a:cs typeface="+mn-lt"/>
            </a:endParaRPr>
          </a:p>
          <a:p>
            <a:pPr marL="285750" indent="-285750">
              <a:buFont typeface="Arial" panose="020B0604020202020204" pitchFamily="34" charset="0"/>
              <a:buChar char="•"/>
            </a:pPr>
            <a:r>
              <a:rPr lang="en-US" sz="1400" dirty="0">
                <a:solidFill>
                  <a:schemeClr val="tx1"/>
                </a:solidFill>
              </a:rPr>
              <a:t> </a:t>
            </a:r>
            <a:r>
              <a:rPr lang="en-US" sz="1400" dirty="0">
                <a:solidFill>
                  <a:schemeClr val="tx1"/>
                </a:solidFill>
                <a:ea typeface="+mn-lt"/>
                <a:cs typeface="+mn-lt"/>
              </a:rPr>
              <a:t>VM’s performance was slow for short duration of time which was bit difficult to coordinate with the team to track the status</a:t>
            </a:r>
          </a:p>
          <a:p>
            <a:pPr marL="285750" indent="-285750">
              <a:buFont typeface="Arial" panose="020B0604020202020204" pitchFamily="34" charset="0"/>
              <a:buChar char="•"/>
            </a:pPr>
            <a:endParaRPr lang="en-US" sz="1400" dirty="0">
              <a:solidFill>
                <a:schemeClr val="tx1"/>
              </a:solidFill>
              <a:ea typeface="+mn-lt"/>
              <a:cs typeface="+mn-lt"/>
            </a:endParaRPr>
          </a:p>
          <a:p>
            <a:pPr marL="285750" indent="-285750">
              <a:buFont typeface="Arial" panose="020B0604020202020204" pitchFamily="34" charset="0"/>
              <a:buChar char="•"/>
            </a:pPr>
            <a:r>
              <a:rPr lang="en-US" sz="1400" dirty="0">
                <a:solidFill>
                  <a:schemeClr val="tx1"/>
                </a:solidFill>
                <a:ea typeface="+mn-lt"/>
                <a:cs typeface="+mn-lt"/>
              </a:rPr>
              <a:t>User story# 2430343-Fraud Disclosure Statement for ASA. Updated Xpath to make sure it works for all fraud statements.</a:t>
            </a:r>
          </a:p>
          <a:p>
            <a:endParaRPr lang="en-US" sz="1600" dirty="0">
              <a:solidFill>
                <a:schemeClr val="tx1"/>
              </a:solidFill>
            </a:endParaRPr>
          </a:p>
        </p:txBody>
      </p:sp>
    </p:spTree>
    <p:extLst>
      <p:ext uri="{BB962C8B-B14F-4D97-AF65-F5344CB8AC3E}">
        <p14:creationId xmlns:p14="http://schemas.microsoft.com/office/powerpoint/2010/main" val="3660606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17" grpId="0" animBg="1"/>
      <p:bldP spid="18" grpId="0" animBg="1"/>
      <p:bldP spid="96" grpId="0" animBg="1"/>
      <p:bldP spid="9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0" y="0"/>
            <a:ext cx="10820400" cy="523220"/>
          </a:xfrm>
          <a:prstGeom prst="rect">
            <a:avLst/>
          </a:prstGeom>
          <a:noFill/>
          <a:ln w="12700">
            <a:noFill/>
            <a:miter lim="800000"/>
            <a:headEnd/>
            <a:tailEnd/>
          </a:ln>
        </p:spPr>
        <p:txBody>
          <a:bodyPr wrap="square" anchor="ctr">
            <a:spAutoFit/>
          </a:bodyPr>
          <a:lstStyle/>
          <a:p>
            <a:pPr>
              <a:spcBef>
                <a:spcPct val="20000"/>
              </a:spcBef>
              <a:buSzPct val="120000"/>
              <a:tabLst>
                <a:tab pos="1853306" algn="l"/>
              </a:tabLst>
              <a:defRPr/>
            </a:pPr>
            <a:r>
              <a:rPr lang="en-US" sz="2800" b="1" i="1" dirty="0">
                <a:solidFill>
                  <a:srgbClr val="0070C0"/>
                </a:solidFill>
                <a:latin typeface="Segoe UI Semibold" panose="020B0702040204020203" pitchFamily="34" charset="0"/>
                <a:cs typeface="Arial"/>
              </a:rPr>
              <a:t>URC –Challenges</a:t>
            </a:r>
          </a:p>
        </p:txBody>
      </p:sp>
      <p:sp>
        <p:nvSpPr>
          <p:cNvPr id="4" name="Rectangle 3">
            <a:extLst>
              <a:ext uri="{FF2B5EF4-FFF2-40B4-BE49-F238E27FC236}">
                <a16:creationId xmlns:a16="http://schemas.microsoft.com/office/drawing/2014/main" id="{E65B5962-1D4A-43D6-AE31-90A0BB4A9853}"/>
              </a:ext>
            </a:extLst>
          </p:cNvPr>
          <p:cNvSpPr/>
          <p:nvPr/>
        </p:nvSpPr>
        <p:spPr>
          <a:xfrm>
            <a:off x="72736" y="1033229"/>
            <a:ext cx="10747664" cy="407798"/>
          </a:xfrm>
          <a:prstGeom prst="rect">
            <a:avLst/>
          </a:prstGeom>
          <a:solidFill>
            <a:schemeClr val="accent2">
              <a:lumMod val="7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Challenges</a:t>
            </a:r>
            <a:endParaRPr lang="en-US" b="1" dirty="0">
              <a:solidFill>
                <a:schemeClr val="bg1"/>
              </a:solidFill>
            </a:endParaRPr>
          </a:p>
        </p:txBody>
      </p:sp>
      <p:sp>
        <p:nvSpPr>
          <p:cNvPr id="5" name="Rectangle 4">
            <a:extLst>
              <a:ext uri="{FF2B5EF4-FFF2-40B4-BE49-F238E27FC236}">
                <a16:creationId xmlns:a16="http://schemas.microsoft.com/office/drawing/2014/main" id="{C779CA1D-26A6-4A38-B75A-BAF1DC148DDE}"/>
              </a:ext>
            </a:extLst>
          </p:cNvPr>
          <p:cNvSpPr/>
          <p:nvPr/>
        </p:nvSpPr>
        <p:spPr>
          <a:xfrm>
            <a:off x="76200" y="1798637"/>
            <a:ext cx="10744200" cy="350520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1" indent="-285750" defTabSz="1102492">
              <a:buFont typeface="Wingdings" panose="05000000000000000000" pitchFamily="2" charset="2"/>
              <a:buChar char="ü"/>
            </a:pPr>
            <a:r>
              <a:rPr lang="en-US" sz="1600" dirty="0">
                <a:solidFill>
                  <a:schemeClr val="tx1"/>
                </a:solidFill>
              </a:rPr>
              <a:t>As per the User Story 2230888, update has to be done for OR  with “Tap &amp; Go feature”  functionality and also data table object values has to be set. XPath type of the object is set as “WebRadioorList” which works for all “radiobuttons”, “list boxes” and “tap &amp; go” which was unit tested successfully. This kind of implementation will help if the code is reverted back.</a:t>
            </a:r>
          </a:p>
          <a:p>
            <a:pPr marL="285750" lvl="1" indent="-285750" defTabSz="1102492">
              <a:buFont typeface="Wingdings" panose="05000000000000000000" pitchFamily="2" charset="2"/>
              <a:buChar char="ü"/>
            </a:pPr>
            <a:endParaRPr lang="en-US" sz="1600" dirty="0">
              <a:solidFill>
                <a:schemeClr val="tx1"/>
              </a:solidFill>
            </a:endParaRPr>
          </a:p>
          <a:p>
            <a:pPr marL="285750" lvl="1" indent="-285750" defTabSz="1102492">
              <a:buFont typeface="Wingdings" panose="05000000000000000000" pitchFamily="2" charset="2"/>
              <a:buChar char="ü"/>
            </a:pPr>
            <a:r>
              <a:rPr lang="en-US" sz="1600" dirty="0">
                <a:solidFill>
                  <a:schemeClr val="tx1"/>
                </a:solidFill>
              </a:rPr>
              <a:t>As per the user story 2353612, there was change in the display of the UI in the Payments page from separate display of radio buttons to Payplan Cards for all the states excluding Bundling cases, Xpath has been updated to handle both the UI display.</a:t>
            </a:r>
          </a:p>
          <a:p>
            <a:pPr marL="285750" lvl="1" indent="-285750" defTabSz="1102492">
              <a:buFont typeface="Wingdings" panose="05000000000000000000" pitchFamily="2" charset="2"/>
              <a:buChar char="ü"/>
            </a:pPr>
            <a:endParaRPr lang="en-US" sz="1600" dirty="0">
              <a:solidFill>
                <a:schemeClr val="tx1"/>
              </a:solidFill>
            </a:endParaRPr>
          </a:p>
          <a:p>
            <a:pPr marL="285750" lvl="1" indent="-285750" defTabSz="1102492">
              <a:buFont typeface="Wingdings" panose="05000000000000000000" pitchFamily="2" charset="2"/>
              <a:buChar char="ü"/>
            </a:pPr>
            <a:r>
              <a:rPr lang="en-US" sz="1600" dirty="0">
                <a:solidFill>
                  <a:schemeClr val="tx1"/>
                </a:solidFill>
              </a:rPr>
              <a:t>As per the JIRA CCA-5392, In OASIS application, we are receiving Disclosure Po-Pup with different fraud Statements (i.e., state specific statement). Developed the Script  in UFT which handles any kind fraud statements within the Disclosure pop-up and continues further.</a:t>
            </a:r>
          </a:p>
          <a:p>
            <a:pPr marL="285750" lvl="1" indent="-285750" defTabSz="1102492">
              <a:buFont typeface="Wingdings" panose="05000000000000000000" pitchFamily="2" charset="2"/>
              <a:buChar char="ü"/>
            </a:pPr>
            <a:endParaRPr lang="en-US" sz="1600" dirty="0">
              <a:solidFill>
                <a:schemeClr val="tx1"/>
              </a:solidFill>
            </a:endParaRPr>
          </a:p>
          <a:p>
            <a:pPr marL="285750" lvl="1" indent="-285750" defTabSz="1102492">
              <a:buFont typeface="Wingdings" panose="05000000000000000000" pitchFamily="2" charset="2"/>
              <a:buChar char="ü"/>
            </a:pPr>
            <a:r>
              <a:rPr lang="en-US" sz="1600" dirty="0">
                <a:solidFill>
                  <a:schemeClr val="tx1"/>
                </a:solidFill>
              </a:rPr>
              <a:t>As per UserStory 2430343, In ASA application, we are receiving different Disclosure fraud Statements(i.e., state specific statement). Developed Xpath which identifies fraud statements with different texts and selects the Check box.</a:t>
            </a:r>
          </a:p>
          <a:p>
            <a:pPr marL="400050" lvl="1" indent="-285750">
              <a:buFont typeface="Arial" panose="020B0604020202020204" pitchFamily="34" charset="0"/>
              <a:buChar char="•"/>
            </a:pPr>
            <a:endParaRPr lang="en-US" sz="1200" dirty="0">
              <a:solidFill>
                <a:schemeClr val="tx1"/>
              </a:solidFill>
              <a:ea typeface="+mn-lt"/>
              <a:cs typeface="+mn-lt"/>
            </a:endParaRPr>
          </a:p>
        </p:txBody>
      </p:sp>
      <p:sp>
        <p:nvSpPr>
          <p:cNvPr id="8" name="Rounded Rectangle 7"/>
          <p:cNvSpPr/>
          <p:nvPr/>
        </p:nvSpPr>
        <p:spPr>
          <a:xfrm>
            <a:off x="11049000" y="6218237"/>
            <a:ext cx="990600" cy="30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a:hlinkClick r:id="rId2" action="ppaction://hlinksldjump"/>
              </a:rPr>
              <a:t>Agenda</a:t>
            </a:r>
            <a:endParaRPr lang="en-SG" dirty="0"/>
          </a:p>
        </p:txBody>
      </p:sp>
    </p:spTree>
    <p:extLst>
      <p:ext uri="{BB962C8B-B14F-4D97-AF65-F5344CB8AC3E}">
        <p14:creationId xmlns:p14="http://schemas.microsoft.com/office/powerpoint/2010/main" val="1628259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a:extLst>
              <a:ext uri="{FF2B5EF4-FFF2-40B4-BE49-F238E27FC236}">
                <a16:creationId xmlns:a16="http://schemas.microsoft.com/office/drawing/2014/main" id="{81744500-299B-41AD-B560-22EA68633EF9}"/>
              </a:ext>
            </a:extLst>
          </p:cNvPr>
          <p:cNvSpPr>
            <a:spLocks noChangeArrowheads="1"/>
          </p:cNvSpPr>
          <p:nvPr/>
        </p:nvSpPr>
        <p:spPr>
          <a:xfrm>
            <a:off x="11274" y="112382"/>
            <a:ext cx="10800637" cy="534725"/>
          </a:xfrm>
          <a:prstGeom prst="rect">
            <a:avLst/>
          </a:prstGeom>
          <a:noFill/>
          <a:ln w="12700">
            <a:noFill/>
            <a:miter/>
          </a:ln>
        </p:spPr>
        <p:txBody>
          <a:bodyPr wrap="square" anchor="ctr">
            <a:spAutoFit/>
          </a:bodyPr>
          <a:lstStyle/>
          <a:p>
            <a:pPr>
              <a:spcBef>
                <a:spcPct val="20000"/>
              </a:spcBef>
              <a:buSzPct val="120000"/>
              <a:tabLst>
                <a:tab pos="1895629" algn="l"/>
              </a:tabLst>
              <a:defRPr lang="en-GB"/>
            </a:pPr>
            <a:r>
              <a:rPr lang="en-US" sz="2833" b="1">
                <a:solidFill>
                  <a:srgbClr val="0070C0"/>
                </a:solidFill>
                <a:latin typeface="Segoe UI Semibold"/>
                <a:cs typeface="Arial"/>
              </a:rPr>
              <a:t>ASD Application Performance – MSI Policy Support</a:t>
            </a:r>
          </a:p>
        </p:txBody>
      </p:sp>
      <p:sp>
        <p:nvSpPr>
          <p:cNvPr id="3" name="Rectangle 2">
            <a:extLst>
              <a:ext uri="{FF2B5EF4-FFF2-40B4-BE49-F238E27FC236}">
                <a16:creationId xmlns:a16="http://schemas.microsoft.com/office/drawing/2014/main" id="{34A8D994-755E-4E0D-826B-5DA18F6B27C0}"/>
              </a:ext>
            </a:extLst>
          </p:cNvPr>
          <p:cNvSpPr/>
          <p:nvPr/>
        </p:nvSpPr>
        <p:spPr>
          <a:xfrm>
            <a:off x="103544" y="1758908"/>
            <a:ext cx="9811847" cy="211123"/>
          </a:xfrm>
          <a:prstGeom prst="rect">
            <a:avLst/>
          </a:prstGeom>
          <a:solidFill>
            <a:srgbClr val="00B05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AU" sz="1620" b="1" dirty="0">
                <a:solidFill>
                  <a:schemeClr val="bg1"/>
                </a:solidFill>
                <a:cs typeface="Calibri"/>
              </a:rPr>
              <a:t>Activities in the current week (</a:t>
            </a:r>
            <a:r>
              <a:rPr lang="en-AU" sz="1620" b="1" dirty="0" smtClean="0">
                <a:solidFill>
                  <a:schemeClr val="bg1"/>
                </a:solidFill>
                <a:cs typeface="Calibri"/>
              </a:rPr>
              <a:t>04/27 </a:t>
            </a:r>
            <a:r>
              <a:rPr lang="en-AU" sz="1620" b="1" dirty="0">
                <a:solidFill>
                  <a:schemeClr val="bg1"/>
                </a:solidFill>
                <a:cs typeface="Calibri"/>
              </a:rPr>
              <a:t>- </a:t>
            </a:r>
            <a:r>
              <a:rPr lang="en-AU" sz="1620" b="1" dirty="0" smtClean="0">
                <a:solidFill>
                  <a:schemeClr val="bg1"/>
                </a:solidFill>
                <a:cs typeface="Calibri"/>
              </a:rPr>
              <a:t>05/01)</a:t>
            </a:r>
            <a:endParaRPr lang="en-US" sz="1620" dirty="0">
              <a:solidFill>
                <a:schemeClr val="bg1"/>
              </a:solidFill>
            </a:endParaRPr>
          </a:p>
        </p:txBody>
      </p:sp>
      <p:sp>
        <p:nvSpPr>
          <p:cNvPr id="4" name="Rectangle 3">
            <a:extLst>
              <a:ext uri="{FF2B5EF4-FFF2-40B4-BE49-F238E27FC236}">
                <a16:creationId xmlns:a16="http://schemas.microsoft.com/office/drawing/2014/main" id="{5F835C03-98FC-415F-B881-5604D4270903}"/>
              </a:ext>
            </a:extLst>
          </p:cNvPr>
          <p:cNvSpPr/>
          <p:nvPr/>
        </p:nvSpPr>
        <p:spPr>
          <a:xfrm>
            <a:off x="103544" y="2029137"/>
            <a:ext cx="9811846" cy="2172337"/>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173443" indent="-173443">
              <a:buFont typeface="Arial" panose="020B0604020202020204" pitchFamily="34" charset="0"/>
              <a:buChar char="•"/>
              <a:defRPr lang="en-GB" altLang="en-US"/>
            </a:pPr>
            <a:r>
              <a:rPr lang="en-US" sz="1620" dirty="0">
                <a:solidFill>
                  <a:srgbClr val="002060"/>
                </a:solidFill>
              </a:rPr>
              <a:t>LT1 - ONPREM EDGE EXPRESS HPE </a:t>
            </a:r>
            <a:r>
              <a:rPr lang="en-US" sz="1620" dirty="0" err="1">
                <a:solidFill>
                  <a:srgbClr val="002060"/>
                </a:solidFill>
              </a:rPr>
              <a:t>VuGen</a:t>
            </a:r>
            <a:r>
              <a:rPr lang="en-US" sz="1620" dirty="0">
                <a:solidFill>
                  <a:srgbClr val="002060"/>
                </a:solidFill>
              </a:rPr>
              <a:t> Review</a:t>
            </a:r>
          </a:p>
          <a:p>
            <a:pPr marL="173443" indent="-173443">
              <a:buFont typeface="Arial" panose="020B0604020202020204" pitchFamily="34" charset="0"/>
              <a:buChar char="•"/>
              <a:defRPr lang="en-GB" altLang="en-US"/>
            </a:pPr>
            <a:r>
              <a:rPr lang="en-US" sz="1620" dirty="0">
                <a:solidFill>
                  <a:srgbClr val="002060"/>
                </a:solidFill>
              </a:rPr>
              <a:t>LT2 - AZURE PPAPI HPE </a:t>
            </a:r>
            <a:r>
              <a:rPr lang="en-US" sz="1620" dirty="0" err="1">
                <a:solidFill>
                  <a:srgbClr val="002060"/>
                </a:solidFill>
              </a:rPr>
              <a:t>VuGen</a:t>
            </a:r>
            <a:r>
              <a:rPr lang="en-US" sz="1620" dirty="0">
                <a:solidFill>
                  <a:srgbClr val="002060"/>
                </a:solidFill>
              </a:rPr>
              <a:t> Review</a:t>
            </a:r>
          </a:p>
          <a:p>
            <a:pPr marL="173443" indent="-173443">
              <a:buFont typeface="Arial" panose="020B0604020202020204" pitchFamily="34" charset="0"/>
              <a:buChar char="•"/>
              <a:defRPr lang="en-GB" altLang="en-US"/>
            </a:pPr>
            <a:r>
              <a:rPr lang="en-US" sz="1620" dirty="0">
                <a:solidFill>
                  <a:srgbClr val="002060"/>
                </a:solidFill>
              </a:rPr>
              <a:t>LT2 - AZURE Umbrella Teaser Quote HPE </a:t>
            </a:r>
            <a:r>
              <a:rPr lang="en-US" sz="1620" dirty="0" err="1">
                <a:solidFill>
                  <a:srgbClr val="002060"/>
                </a:solidFill>
              </a:rPr>
              <a:t>VuGen</a:t>
            </a:r>
            <a:r>
              <a:rPr lang="en-US" sz="1620" dirty="0">
                <a:solidFill>
                  <a:srgbClr val="002060"/>
                </a:solidFill>
              </a:rPr>
              <a:t> Review</a:t>
            </a:r>
          </a:p>
          <a:p>
            <a:pPr marL="173443" indent="-173443">
              <a:buFont typeface="Arial" panose="020B0604020202020204" pitchFamily="34" charset="0"/>
              <a:buChar char="•"/>
              <a:defRPr lang="en-GB" altLang="en-US"/>
            </a:pPr>
            <a:r>
              <a:rPr lang="en-US" sz="1620" dirty="0">
                <a:solidFill>
                  <a:srgbClr val="002060"/>
                </a:solidFill>
              </a:rPr>
              <a:t>LT2 - AZURE Regression Testing</a:t>
            </a:r>
          </a:p>
          <a:p>
            <a:pPr marL="173443" indent="-173443">
              <a:buFont typeface="Arial" panose="020B0604020202020204" pitchFamily="34" charset="0"/>
              <a:buChar char="•"/>
              <a:defRPr lang="en-GB" altLang="en-US"/>
            </a:pPr>
            <a:r>
              <a:rPr lang="en-US" sz="1620" dirty="0">
                <a:solidFill>
                  <a:srgbClr val="002060"/>
                </a:solidFill>
              </a:rPr>
              <a:t>LT2 - ONPREM Umbrella Sales &amp; Service HPE </a:t>
            </a:r>
            <a:r>
              <a:rPr lang="en-US" sz="1620" dirty="0" err="1">
                <a:solidFill>
                  <a:srgbClr val="002060"/>
                </a:solidFill>
              </a:rPr>
              <a:t>VuGen</a:t>
            </a:r>
            <a:r>
              <a:rPr lang="en-US" sz="1620" dirty="0">
                <a:solidFill>
                  <a:srgbClr val="002060"/>
                </a:solidFill>
              </a:rPr>
              <a:t> Review</a:t>
            </a:r>
          </a:p>
          <a:p>
            <a:pPr marL="173443" indent="-173443">
              <a:buFont typeface="Arial" panose="020B0604020202020204" pitchFamily="34" charset="0"/>
              <a:buChar char="•"/>
              <a:defRPr lang="en-GB" altLang="en-US"/>
            </a:pPr>
            <a:r>
              <a:rPr lang="en-US" sz="1620" dirty="0">
                <a:solidFill>
                  <a:srgbClr val="002060"/>
                </a:solidFill>
              </a:rPr>
              <a:t>LT2 - AZURE EDGE IN(Customer) HPE </a:t>
            </a:r>
            <a:r>
              <a:rPr lang="en-US" sz="1620" dirty="0" err="1">
                <a:solidFill>
                  <a:srgbClr val="002060"/>
                </a:solidFill>
              </a:rPr>
              <a:t>VuGen</a:t>
            </a:r>
            <a:r>
              <a:rPr lang="en-US" sz="1620" dirty="0">
                <a:solidFill>
                  <a:srgbClr val="002060"/>
                </a:solidFill>
              </a:rPr>
              <a:t> Review</a:t>
            </a:r>
          </a:p>
          <a:p>
            <a:pPr marL="173443" indent="-173443">
              <a:buFont typeface="Arial" panose="020B0604020202020204" pitchFamily="34" charset="0"/>
              <a:buChar char="•"/>
              <a:defRPr lang="en-GB" altLang="en-US"/>
            </a:pPr>
            <a:r>
              <a:rPr lang="en-US" sz="1620" dirty="0">
                <a:solidFill>
                  <a:srgbClr val="002060"/>
                </a:solidFill>
              </a:rPr>
              <a:t>LT2 - AZURE EDGE CO(Counselor) HPE </a:t>
            </a:r>
            <a:r>
              <a:rPr lang="en-US" sz="1620" dirty="0" err="1">
                <a:solidFill>
                  <a:srgbClr val="002060"/>
                </a:solidFill>
              </a:rPr>
              <a:t>VuGen</a:t>
            </a:r>
            <a:r>
              <a:rPr lang="en-US" sz="1620" dirty="0">
                <a:solidFill>
                  <a:srgbClr val="002060"/>
                </a:solidFill>
              </a:rPr>
              <a:t> Review</a:t>
            </a:r>
          </a:p>
          <a:p>
            <a:pPr marL="173443" indent="-173443">
              <a:buFont typeface="Arial" panose="020B0604020202020204" pitchFamily="34" charset="0"/>
              <a:buChar char="•"/>
              <a:defRPr lang="en-GB" altLang="en-US"/>
            </a:pPr>
            <a:r>
              <a:rPr lang="en-US" sz="1620" dirty="0">
                <a:solidFill>
                  <a:srgbClr val="002060"/>
                </a:solidFill>
              </a:rPr>
              <a:t>LT2 - ONPREM EDGE CO LT2 HPE </a:t>
            </a:r>
            <a:r>
              <a:rPr lang="en-US" sz="1620" dirty="0" err="1">
                <a:solidFill>
                  <a:srgbClr val="002060"/>
                </a:solidFill>
              </a:rPr>
              <a:t>TruClient</a:t>
            </a:r>
            <a:r>
              <a:rPr lang="en-US" sz="1620" dirty="0">
                <a:solidFill>
                  <a:srgbClr val="002060"/>
                </a:solidFill>
              </a:rPr>
              <a:t> Review</a:t>
            </a:r>
          </a:p>
          <a:p>
            <a:pPr marL="173443" indent="-173443">
              <a:buFont typeface="Arial" panose="020B0604020202020204" pitchFamily="34" charset="0"/>
              <a:buChar char="•"/>
              <a:defRPr lang="en-GB" altLang="en-US"/>
            </a:pPr>
            <a:r>
              <a:rPr lang="en-US" sz="1620" dirty="0">
                <a:solidFill>
                  <a:srgbClr val="002060"/>
                </a:solidFill>
              </a:rPr>
              <a:t>Liaised with concerned Architect(s), pertinent Application Teams as well</a:t>
            </a:r>
          </a:p>
        </p:txBody>
      </p:sp>
      <p:sp>
        <p:nvSpPr>
          <p:cNvPr id="5" name="Rectangle 4">
            <a:extLst>
              <a:ext uri="{FF2B5EF4-FFF2-40B4-BE49-F238E27FC236}">
                <a16:creationId xmlns:a16="http://schemas.microsoft.com/office/drawing/2014/main" id="{FDC2624C-E2FD-4B02-B9C0-DDB50E2F36B7}"/>
              </a:ext>
            </a:extLst>
          </p:cNvPr>
          <p:cNvSpPr/>
          <p:nvPr/>
        </p:nvSpPr>
        <p:spPr>
          <a:xfrm>
            <a:off x="103543" y="4520051"/>
            <a:ext cx="5916534" cy="291825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t"/>
          <a:lstStyle/>
          <a:p>
            <a:pPr marL="171154" indent="-171154">
              <a:buFont typeface="Arial" panose="020B0604020202020204" pitchFamily="34" charset="0"/>
              <a:buChar char="•"/>
              <a:defRPr lang="en-GB" altLang="en-US"/>
            </a:pPr>
            <a:r>
              <a:rPr lang="en-US" sz="1013" dirty="0">
                <a:solidFill>
                  <a:srgbClr val="002060"/>
                </a:solidFill>
              </a:rPr>
              <a:t>Perform LT2 AZURE Regression Rigorous Monitoring upon EDGE COIN, PPAPI, Umbrella Teaser Quote, BBS, Policy Creation, BCV &amp; PCV Conversion respectively     </a:t>
            </a:r>
          </a:p>
          <a:p>
            <a:pPr marL="171154" indent="-171154">
              <a:buFont typeface="Arial" panose="020B0604020202020204" pitchFamily="34" charset="0"/>
              <a:buChar char="•"/>
              <a:defRPr lang="en-GB" altLang="en-US"/>
            </a:pPr>
            <a:r>
              <a:rPr lang="en-US" sz="1013" dirty="0">
                <a:solidFill>
                  <a:srgbClr val="002060"/>
                </a:solidFill>
              </a:rPr>
              <a:t>Perform LT2 ONPREM Regression Testing upon EDGE CO </a:t>
            </a:r>
            <a:r>
              <a:rPr lang="en-US" sz="1013" dirty="0" err="1">
                <a:solidFill>
                  <a:srgbClr val="002060"/>
                </a:solidFill>
              </a:rPr>
              <a:t>TruClient</a:t>
            </a:r>
            <a:r>
              <a:rPr lang="en-US" sz="1013" dirty="0">
                <a:solidFill>
                  <a:srgbClr val="002060"/>
                </a:solidFill>
              </a:rPr>
              <a:t>, Umbrella Counselor Sale(s) &amp; Service respectively                                                          </a:t>
            </a:r>
          </a:p>
          <a:p>
            <a:pPr marL="171154" indent="-171154">
              <a:buFont typeface="Arial" panose="020B0604020202020204" pitchFamily="34" charset="0"/>
              <a:buChar char="•"/>
              <a:defRPr lang="en-GB" altLang="en-US"/>
            </a:pPr>
            <a:r>
              <a:rPr lang="en-US" sz="1013" dirty="0">
                <a:solidFill>
                  <a:srgbClr val="002060"/>
                </a:solidFill>
              </a:rPr>
              <a:t>Perform LT2 HPE </a:t>
            </a:r>
            <a:r>
              <a:rPr lang="en-US" sz="1013" dirty="0" err="1">
                <a:solidFill>
                  <a:srgbClr val="002060"/>
                </a:solidFill>
              </a:rPr>
              <a:t>VuGen</a:t>
            </a:r>
            <a:r>
              <a:rPr lang="en-US" sz="1013" dirty="0">
                <a:solidFill>
                  <a:srgbClr val="002060"/>
                </a:solidFill>
              </a:rPr>
              <a:t> Scripts' Review upon EDGE COIN, PPAPI, BBS, Umbrella Teaser </a:t>
            </a:r>
            <a:r>
              <a:rPr lang="en-US" sz="1013" dirty="0" err="1">
                <a:solidFill>
                  <a:srgbClr val="002060"/>
                </a:solidFill>
              </a:rPr>
              <a:t>Quote,Umbrella</a:t>
            </a:r>
            <a:r>
              <a:rPr lang="en-US" sz="1013" dirty="0">
                <a:solidFill>
                  <a:srgbClr val="002060"/>
                </a:solidFill>
              </a:rPr>
              <a:t> Counselor Sale(s) &amp; Service respectively</a:t>
            </a:r>
          </a:p>
          <a:p>
            <a:pPr marL="171154" indent="-171154">
              <a:buFont typeface="Arial" panose="020B0604020202020204" pitchFamily="34" charset="0"/>
              <a:buChar char="•"/>
              <a:defRPr lang="en-GB" altLang="en-US"/>
            </a:pPr>
            <a:r>
              <a:rPr lang="en-US" sz="1013" dirty="0">
                <a:solidFill>
                  <a:srgbClr val="002060"/>
                </a:solidFill>
              </a:rPr>
              <a:t>Perform LT2 HPE </a:t>
            </a:r>
            <a:r>
              <a:rPr lang="en-US" sz="1013" dirty="0" err="1">
                <a:solidFill>
                  <a:srgbClr val="002060"/>
                </a:solidFill>
              </a:rPr>
              <a:t>TruClient</a:t>
            </a:r>
            <a:r>
              <a:rPr lang="en-US" sz="1013" dirty="0">
                <a:solidFill>
                  <a:srgbClr val="002060"/>
                </a:solidFill>
              </a:rPr>
              <a:t> EDGE CO Scripts' Review   </a:t>
            </a:r>
          </a:p>
          <a:p>
            <a:pPr marL="171154" indent="-171154">
              <a:buFont typeface="Arial" panose="020B0604020202020204" pitchFamily="34" charset="0"/>
              <a:buChar char="•"/>
              <a:defRPr lang="en-GB" altLang="en-US"/>
            </a:pPr>
            <a:r>
              <a:rPr lang="en-US" sz="1013" dirty="0">
                <a:solidFill>
                  <a:srgbClr val="002060"/>
                </a:solidFill>
              </a:rPr>
              <a:t>Perform LT1 ONPREM Rigorous Monitoring upon EDGE Customer (IN) Express  followed by necessary HPE </a:t>
            </a:r>
            <a:r>
              <a:rPr lang="en-US" sz="1013" dirty="0" err="1">
                <a:solidFill>
                  <a:srgbClr val="002060"/>
                </a:solidFill>
              </a:rPr>
              <a:t>VuGen</a:t>
            </a:r>
            <a:r>
              <a:rPr lang="en-US" sz="1013" dirty="0">
                <a:solidFill>
                  <a:srgbClr val="002060"/>
                </a:solidFill>
              </a:rPr>
              <a:t> EDGE IN EXPRESS Scripts' Review</a:t>
            </a:r>
          </a:p>
          <a:p>
            <a:pPr marL="171154" indent="-171154">
              <a:buFont typeface="Arial" panose="020B0604020202020204" pitchFamily="34" charset="0"/>
              <a:buChar char="•"/>
              <a:defRPr lang="en-GB" altLang="en-US"/>
            </a:pPr>
            <a:r>
              <a:rPr lang="en-US" sz="1013" dirty="0">
                <a:solidFill>
                  <a:srgbClr val="002060"/>
                </a:solidFill>
              </a:rPr>
              <a:t>Deal with MSI Policy Project(s) enhancement(s), code optimization(s), workflow(s) integration as and when needed</a:t>
            </a:r>
          </a:p>
          <a:p>
            <a:pPr marL="171154" indent="-171154">
              <a:buFont typeface="Arial" panose="020B0604020202020204" pitchFamily="34" charset="0"/>
              <a:buChar char="•"/>
              <a:defRPr lang="en-GB" altLang="en-US"/>
            </a:pPr>
            <a:r>
              <a:rPr lang="en-US" sz="1013" dirty="0">
                <a:solidFill>
                  <a:srgbClr val="002060"/>
                </a:solidFill>
              </a:rPr>
              <a:t>Deal with AZURE/ONPREM VTS Test Data, well-organized </a:t>
            </a:r>
            <a:r>
              <a:rPr lang="en-US" sz="1013" dirty="0" err="1">
                <a:solidFill>
                  <a:srgbClr val="002060"/>
                </a:solidFill>
              </a:rPr>
              <a:t>StormRunner</a:t>
            </a:r>
            <a:r>
              <a:rPr lang="en-US" sz="1013" dirty="0">
                <a:solidFill>
                  <a:srgbClr val="002060"/>
                </a:solidFill>
              </a:rPr>
              <a:t> Asset(s), Load Test(s) Management as and when required    </a:t>
            </a:r>
          </a:p>
          <a:p>
            <a:pPr marL="171154" indent="-171154">
              <a:buFont typeface="Arial" panose="020B0604020202020204" pitchFamily="34" charset="0"/>
              <a:buChar char="•"/>
              <a:defRPr lang="en-GB" altLang="en-US"/>
            </a:pPr>
            <a:r>
              <a:rPr lang="en-US" sz="1013" dirty="0">
                <a:solidFill>
                  <a:srgbClr val="002060"/>
                </a:solidFill>
              </a:rPr>
              <a:t>Liaise with MSI Policy Support, Application(s) Specific Architect(s), Load Test Environment(s), ASD Billing Performance, ASD L1 Support, ASD Policy and Edge L1 Support Team/Concerned POC(s) in-order to make requisite follow-up pertaining to both Policy &amp; Billing specific project(s) as and when needed</a:t>
            </a:r>
          </a:p>
          <a:p>
            <a:pPr marL="173443" indent="-173443">
              <a:buFont typeface="Arial" panose="020B0604020202020204" pitchFamily="34" charset="0"/>
              <a:buChar char="•"/>
              <a:defRPr lang="en-GB" altLang="en-US"/>
            </a:pPr>
            <a:endParaRPr lang="en-US" sz="1099" dirty="0">
              <a:solidFill>
                <a:srgbClr val="002060"/>
              </a:solidFill>
            </a:endParaRPr>
          </a:p>
        </p:txBody>
      </p:sp>
      <p:sp>
        <p:nvSpPr>
          <p:cNvPr id="6" name="Rectangle 5">
            <a:extLst>
              <a:ext uri="{FF2B5EF4-FFF2-40B4-BE49-F238E27FC236}">
                <a16:creationId xmlns:a16="http://schemas.microsoft.com/office/drawing/2014/main" id="{BC7F195F-F991-4C96-8854-3A2DA3833761}"/>
              </a:ext>
            </a:extLst>
          </p:cNvPr>
          <p:cNvSpPr/>
          <p:nvPr/>
        </p:nvSpPr>
        <p:spPr>
          <a:xfrm>
            <a:off x="103543" y="4260581"/>
            <a:ext cx="5916530" cy="259471"/>
          </a:xfrm>
          <a:prstGeom prst="rect">
            <a:avLst/>
          </a:prstGeom>
          <a:solidFill>
            <a:srgbClr val="0070C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sz="1620" b="1" dirty="0">
                <a:solidFill>
                  <a:schemeClr val="bg1"/>
                </a:solidFill>
              </a:rPr>
              <a:t>Activities planned for next week (</a:t>
            </a:r>
            <a:r>
              <a:rPr lang="en-US" sz="1620" b="1" dirty="0" smtClean="0">
                <a:solidFill>
                  <a:schemeClr val="bg1"/>
                </a:solidFill>
              </a:rPr>
              <a:t>05/04 </a:t>
            </a:r>
            <a:r>
              <a:rPr lang="en-US" sz="1620" b="1" dirty="0">
                <a:solidFill>
                  <a:schemeClr val="bg1"/>
                </a:solidFill>
              </a:rPr>
              <a:t>– </a:t>
            </a:r>
            <a:r>
              <a:rPr lang="en-US" sz="1620" b="1" dirty="0" smtClean="0">
                <a:solidFill>
                  <a:schemeClr val="bg1"/>
                </a:solidFill>
              </a:rPr>
              <a:t>05/08)</a:t>
            </a:r>
            <a:endParaRPr lang="en-US" sz="1620" b="1" dirty="0">
              <a:solidFill>
                <a:schemeClr val="bg1"/>
              </a:solidFill>
            </a:endParaRPr>
          </a:p>
        </p:txBody>
      </p:sp>
      <p:sp>
        <p:nvSpPr>
          <p:cNvPr id="7" name="Rectangle 6">
            <a:extLst>
              <a:ext uri="{FF2B5EF4-FFF2-40B4-BE49-F238E27FC236}">
                <a16:creationId xmlns:a16="http://schemas.microsoft.com/office/drawing/2014/main" id="{E76E5A2B-598D-44A7-BE9B-F8B7AA314C96}"/>
              </a:ext>
            </a:extLst>
          </p:cNvPr>
          <p:cNvSpPr/>
          <p:nvPr/>
        </p:nvSpPr>
        <p:spPr>
          <a:xfrm>
            <a:off x="6172196" y="5502715"/>
            <a:ext cx="5943312" cy="1441015"/>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t"/>
          <a:lstStyle/>
          <a:p>
            <a:pPr marL="171154" indent="-171154">
              <a:buFont typeface="Arial" panose="020B0604020202020204" pitchFamily="34" charset="0"/>
              <a:buChar char="•"/>
              <a:defRPr lang="en-GB" altLang="en-US"/>
            </a:pPr>
            <a:r>
              <a:rPr lang="en-US" sz="1099" dirty="0">
                <a:solidFill>
                  <a:srgbClr val="002060"/>
                </a:solidFill>
              </a:rPr>
              <a:t>Dealing with EDGE Vs Portfolio solutions’ integration thoroughly, process of streamlining, resequencing, centralizing phase as best as possible to ensure a particular set of interconnected activities are performed correctly and in the most efficient, effective manner possible </a:t>
            </a:r>
          </a:p>
          <a:p>
            <a:pPr marL="171154" indent="-171154">
              <a:buFont typeface="Arial" panose="020B0604020202020204" pitchFamily="34" charset="0"/>
              <a:buChar char="•"/>
              <a:defRPr lang="en-GB" altLang="en-US"/>
            </a:pPr>
            <a:endParaRPr lang="en-US" sz="1099" dirty="0">
              <a:solidFill>
                <a:srgbClr val="002060"/>
              </a:solidFill>
            </a:endParaRPr>
          </a:p>
          <a:p>
            <a:pPr marL="171154" indent="-171154">
              <a:buFont typeface="Arial" panose="020B0604020202020204" pitchFamily="34" charset="0"/>
              <a:buChar char="•"/>
              <a:defRPr lang="en-GB" altLang="en-US"/>
            </a:pPr>
            <a:endParaRPr lang="en-GB" altLang="en-US" sz="1099" dirty="0">
              <a:solidFill>
                <a:srgbClr val="002060"/>
              </a:solidFill>
            </a:endParaRPr>
          </a:p>
        </p:txBody>
      </p:sp>
      <p:sp>
        <p:nvSpPr>
          <p:cNvPr id="8" name="Rectangle 7">
            <a:extLst>
              <a:ext uri="{FF2B5EF4-FFF2-40B4-BE49-F238E27FC236}">
                <a16:creationId xmlns:a16="http://schemas.microsoft.com/office/drawing/2014/main" id="{7E5291C5-F4DF-4A09-ABE4-C747B7236BCE}"/>
              </a:ext>
            </a:extLst>
          </p:cNvPr>
          <p:cNvSpPr/>
          <p:nvPr/>
        </p:nvSpPr>
        <p:spPr>
          <a:xfrm>
            <a:off x="6172197" y="5253789"/>
            <a:ext cx="5943311" cy="248924"/>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lang="en-GB" altLang="en-US"/>
            </a:pPr>
            <a:r>
              <a:rPr lang="en-US" sz="1619" b="1">
                <a:solidFill>
                  <a:srgbClr val="7030A0"/>
                </a:solidFill>
              </a:rPr>
              <a:t>Key Risks/Issues/Scope changes </a:t>
            </a:r>
          </a:p>
        </p:txBody>
      </p:sp>
      <p:sp>
        <p:nvSpPr>
          <p:cNvPr id="9" name="Oval 79">
            <a:extLst>
              <a:ext uri="{FF2B5EF4-FFF2-40B4-BE49-F238E27FC236}">
                <a16:creationId xmlns:a16="http://schemas.microsoft.com/office/drawing/2014/main" id="{C205B480-FA53-492D-BAC6-A76E34848511}"/>
              </a:ext>
            </a:extLst>
          </p:cNvPr>
          <p:cNvSpPr>
            <a:spLocks noChangeArrowheads="1"/>
          </p:cNvSpPr>
          <p:nvPr/>
        </p:nvSpPr>
        <p:spPr>
          <a:xfrm>
            <a:off x="10877938" y="2467408"/>
            <a:ext cx="390337" cy="358690"/>
          </a:xfrm>
          <a:prstGeom prst="ellipse">
            <a:avLst/>
          </a:prstGeom>
          <a:solidFill>
            <a:srgbClr val="33CC33"/>
          </a:solidFill>
          <a:ln w="9525" algn="ctr">
            <a:noFill/>
            <a:round/>
          </a:ln>
        </p:spPr>
        <p:txBody>
          <a:bodyPr wrap="none" lIns="0" tIns="0" rIns="0" bIns="0" anchor="ctr"/>
          <a:lstStyle/>
          <a:p>
            <a:pPr algn="ctr">
              <a:spcAft>
                <a:spcPct val="70000"/>
              </a:spcAft>
              <a:defRPr lang="en-GB" altLang="en-US"/>
            </a:pPr>
            <a:r>
              <a:rPr lang="en-GB" sz="1013" b="1"/>
              <a:t>G</a:t>
            </a:r>
          </a:p>
        </p:txBody>
      </p:sp>
      <p:sp>
        <p:nvSpPr>
          <p:cNvPr id="10" name="Rectangle 9">
            <a:extLst>
              <a:ext uri="{FF2B5EF4-FFF2-40B4-BE49-F238E27FC236}">
                <a16:creationId xmlns:a16="http://schemas.microsoft.com/office/drawing/2014/main" id="{E12972EC-5F78-4ED7-9EEA-654103F9B376}"/>
              </a:ext>
            </a:extLst>
          </p:cNvPr>
          <p:cNvSpPr/>
          <p:nvPr/>
        </p:nvSpPr>
        <p:spPr>
          <a:xfrm>
            <a:off x="10044495" y="2435742"/>
            <a:ext cx="2071013" cy="453865"/>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274" tIns="45636" rIns="91274" bIns="45636" anchor="ctr" anchorCtr="0">
            <a:noAutofit/>
          </a:bodyPr>
          <a:lstStyle/>
          <a:p>
            <a:pPr lvl="0" latinLnBrk="0">
              <a:defRPr lang="en-GB" altLang="en-US"/>
            </a:pPr>
            <a:endParaRPr lang="en-GB" altLang="en-US" sz="1798"/>
          </a:p>
        </p:txBody>
      </p:sp>
      <p:sp>
        <p:nvSpPr>
          <p:cNvPr id="11" name="Rectangle 10">
            <a:extLst>
              <a:ext uri="{FF2B5EF4-FFF2-40B4-BE49-F238E27FC236}">
                <a16:creationId xmlns:a16="http://schemas.microsoft.com/office/drawing/2014/main" id="{50239669-B68E-4E6E-9019-14473FEF17F5}"/>
              </a:ext>
            </a:extLst>
          </p:cNvPr>
          <p:cNvSpPr/>
          <p:nvPr/>
        </p:nvSpPr>
        <p:spPr>
          <a:xfrm>
            <a:off x="10044495" y="1810326"/>
            <a:ext cx="2071013" cy="523702"/>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lang="en-GB" altLang="en-US"/>
            </a:pPr>
            <a:r>
              <a:rPr lang="en-US" sz="1619" b="1">
                <a:solidFill>
                  <a:srgbClr val="7030A0"/>
                </a:solidFill>
              </a:rPr>
              <a:t>Overall  Status </a:t>
            </a:r>
          </a:p>
        </p:txBody>
      </p:sp>
      <p:sp>
        <p:nvSpPr>
          <p:cNvPr id="12" name="Rectangle 11">
            <a:extLst>
              <a:ext uri="{FF2B5EF4-FFF2-40B4-BE49-F238E27FC236}">
                <a16:creationId xmlns:a16="http://schemas.microsoft.com/office/drawing/2014/main" id="{9E1FD11E-360E-40C0-9E88-687569165A4D}"/>
              </a:ext>
            </a:extLst>
          </p:cNvPr>
          <p:cNvSpPr/>
          <p:nvPr/>
        </p:nvSpPr>
        <p:spPr>
          <a:xfrm>
            <a:off x="103544" y="1325660"/>
            <a:ext cx="12013410" cy="389301"/>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vert="horz" wrap="square" lIns="91274" tIns="45636" rIns="91274" bIns="45636" anchor="ctr" anchorCtr="0">
            <a:noAutofit/>
          </a:bodyPr>
          <a:lstStyle/>
          <a:p>
            <a:pPr lvl="0">
              <a:defRPr lang="en-GB" altLang="en-US"/>
            </a:pPr>
            <a:r>
              <a:rPr lang="en-GB" altLang="en-US" sz="1099">
                <a:solidFill>
                  <a:srgbClr val="002060"/>
                </a:solidFill>
              </a:rPr>
              <a:t>MSI Policy Support Team deals with EDGE Counselor, EDGE Customer, PPAPI, BBS, Umbrella Teaser Quote and Umbrella Sales &amp; Service Application(s). Our team closely works with Architect (s) directly, L1 Support, Umbrella team POC (s) &amp; aim to attain massive performance amelioration  in both Load Environment(s) LT1/2 for every FullSuite Release</a:t>
            </a:r>
          </a:p>
        </p:txBody>
      </p:sp>
      <p:sp>
        <p:nvSpPr>
          <p:cNvPr id="13" name="Rectangle 12">
            <a:extLst>
              <a:ext uri="{FF2B5EF4-FFF2-40B4-BE49-F238E27FC236}">
                <a16:creationId xmlns:a16="http://schemas.microsoft.com/office/drawing/2014/main" id="{711E963E-C226-454F-AE0B-C0A62CC6462B}"/>
              </a:ext>
            </a:extLst>
          </p:cNvPr>
          <p:cNvSpPr/>
          <p:nvPr/>
        </p:nvSpPr>
        <p:spPr>
          <a:xfrm>
            <a:off x="103544" y="1026099"/>
            <a:ext cx="12013410" cy="255615"/>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lang="en-GB" altLang="en-US"/>
            </a:pPr>
            <a:r>
              <a:rPr lang="en-US" sz="1798" b="1">
                <a:solidFill>
                  <a:schemeClr val="tx1"/>
                </a:solidFill>
              </a:rPr>
              <a:t>LT2 - Project Details - VAM Offshore POC: Sunitha.B.</a:t>
            </a:r>
          </a:p>
        </p:txBody>
      </p:sp>
      <p:sp>
        <p:nvSpPr>
          <p:cNvPr id="14" name="Rectangle 13">
            <a:extLst>
              <a:ext uri="{FF2B5EF4-FFF2-40B4-BE49-F238E27FC236}">
                <a16:creationId xmlns:a16="http://schemas.microsoft.com/office/drawing/2014/main" id="{1D4DD828-AB27-4128-A95E-39F0724F239C}"/>
              </a:ext>
            </a:extLst>
          </p:cNvPr>
          <p:cNvSpPr/>
          <p:nvPr/>
        </p:nvSpPr>
        <p:spPr>
          <a:xfrm>
            <a:off x="10044495" y="3469896"/>
            <a:ext cx="2071013" cy="171424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171154" indent="-171154">
              <a:buFont typeface="Arial" panose="020B0604020202020204" pitchFamily="34" charset="0"/>
              <a:buChar char="•"/>
              <a:defRPr lang="en-GB" altLang="en-US"/>
            </a:pPr>
            <a:r>
              <a:rPr lang="en-US" sz="1418" dirty="0">
                <a:solidFill>
                  <a:srgbClr val="002060"/>
                </a:solidFill>
              </a:rPr>
              <a:t>Dealt with MSI Policy Project(s) EDGE COIN enhancement(s), code optimization(s), workflow(s) integration in a timely manner</a:t>
            </a:r>
          </a:p>
          <a:p>
            <a:pPr marL="173443" indent="-173443">
              <a:buFont typeface="Arial" panose="020B0604020202020204" pitchFamily="34" charset="0"/>
              <a:buChar char="•"/>
              <a:defRPr lang="en-GB" altLang="en-US"/>
            </a:pPr>
            <a:endParaRPr lang="en-GB" altLang="en-US" sz="1113" dirty="0">
              <a:solidFill>
                <a:srgbClr val="002060"/>
              </a:solidFill>
            </a:endParaRPr>
          </a:p>
        </p:txBody>
      </p:sp>
      <p:sp>
        <p:nvSpPr>
          <p:cNvPr id="15" name="Rectangle 14">
            <a:extLst>
              <a:ext uri="{FF2B5EF4-FFF2-40B4-BE49-F238E27FC236}">
                <a16:creationId xmlns:a16="http://schemas.microsoft.com/office/drawing/2014/main" id="{7F76B933-B347-4562-996B-7A8872FB35D8}"/>
              </a:ext>
            </a:extLst>
          </p:cNvPr>
          <p:cNvSpPr/>
          <p:nvPr/>
        </p:nvSpPr>
        <p:spPr>
          <a:xfrm>
            <a:off x="10044495" y="2991323"/>
            <a:ext cx="2071013" cy="431175"/>
          </a:xfrm>
          <a:prstGeom prst="rect">
            <a:avLst/>
          </a:prstGeom>
          <a:solidFill>
            <a:schemeClr val="bg2">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lang="en-GB" altLang="en-US"/>
            </a:pPr>
            <a:r>
              <a:rPr lang="en-US" sz="1416" b="1">
                <a:solidFill>
                  <a:schemeClr val="bg1"/>
                </a:solidFill>
              </a:rPr>
              <a:t>Key Achievements </a:t>
            </a:r>
          </a:p>
        </p:txBody>
      </p:sp>
    </p:spTree>
    <p:extLst>
      <p:ext uri="{BB962C8B-B14F-4D97-AF65-F5344CB8AC3E}">
        <p14:creationId xmlns:p14="http://schemas.microsoft.com/office/powerpoint/2010/main" val="2528123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14" grpId="0" animBg="1"/>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10134600" y="6599237"/>
            <a:ext cx="1905000" cy="369332"/>
          </a:xfrm>
          <a:prstGeom prst="rect">
            <a:avLst/>
          </a:prstGeom>
          <a:noFill/>
        </p:spPr>
        <p:txBody>
          <a:bodyPr wrap="square" rtlCol="0">
            <a:spAutoFit/>
          </a:bodyPr>
          <a:lstStyle/>
          <a:p>
            <a:r>
              <a:rPr lang="en-US" dirty="0"/>
              <a:t>Continued..</a:t>
            </a:r>
          </a:p>
        </p:txBody>
      </p:sp>
      <p:sp>
        <p:nvSpPr>
          <p:cNvPr id="14" name="Rectangle 13"/>
          <p:cNvSpPr/>
          <p:nvPr/>
        </p:nvSpPr>
        <p:spPr>
          <a:xfrm>
            <a:off x="152400" y="32785"/>
            <a:ext cx="104394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2200" b="1" dirty="0"/>
              <a:t>IT </a:t>
            </a:r>
            <a:r>
              <a:rPr lang="en-US" sz="2200" b="1" dirty="0" smtClean="0"/>
              <a:t>New Business </a:t>
            </a:r>
            <a:r>
              <a:rPr lang="en-US" sz="2200" b="1" dirty="0"/>
              <a:t>Sales </a:t>
            </a:r>
          </a:p>
        </p:txBody>
      </p:sp>
      <p:sp>
        <p:nvSpPr>
          <p:cNvPr id="91" name="Rectangle 90"/>
          <p:cNvSpPr/>
          <p:nvPr/>
        </p:nvSpPr>
        <p:spPr>
          <a:xfrm>
            <a:off x="152400" y="905371"/>
            <a:ext cx="11734799" cy="5693866"/>
          </a:xfrm>
          <a:prstGeom prst="rect">
            <a:avLst/>
          </a:prstGeom>
          <a:solidFill>
            <a:schemeClr val="accent5">
              <a:lumMod val="40000"/>
              <a:lumOff val="60000"/>
            </a:schemeClr>
          </a:solidFill>
        </p:spPr>
        <p:txBody>
          <a:bodyPr wrap="square">
            <a:spAutoFit/>
          </a:bodyPr>
          <a:lstStyle/>
          <a:p>
            <a:pPr fontAlgn="auto">
              <a:spcBef>
                <a:spcPts val="0"/>
              </a:spcBef>
              <a:spcAft>
                <a:spcPts val="0"/>
              </a:spcAft>
              <a:defRPr/>
            </a:pPr>
            <a:r>
              <a:rPr lang="en-US" sz="1400" b="1" u="sng" dirty="0">
                <a:latin typeface="Gill Sans MT" panose="020B0502020104020203" pitchFamily="34" charset="0"/>
                <a:ea typeface="Verdana" panose="020B0604030504040204" pitchFamily="34" charset="0"/>
                <a:cs typeface="Verdana" panose="020B0604030504040204" pitchFamily="34" charset="0"/>
              </a:rPr>
              <a:t>Single Sales Platform</a:t>
            </a:r>
            <a:r>
              <a:rPr lang="en-US" sz="1400" b="1" dirty="0">
                <a:latin typeface="Gill Sans MT" panose="020B0502020104020203" pitchFamily="34" charset="0"/>
                <a:ea typeface="Verdana" panose="020B0604030504040204" pitchFamily="34" charset="0"/>
                <a:cs typeface="Verdana" panose="020B0604030504040204" pitchFamily="34" charset="0"/>
              </a:rPr>
              <a:t> </a:t>
            </a:r>
            <a:r>
              <a:rPr lang="en-US" sz="1400" dirty="0">
                <a:latin typeface="Gill Sans MT" panose="020B0502020104020203" pitchFamily="34" charset="0"/>
                <a:ea typeface="Verdana" panose="020B0604030504040204" pitchFamily="34" charset="0"/>
                <a:cs typeface="Verdana" panose="020B0604030504040204" pitchFamily="34" charset="0"/>
              </a:rPr>
              <a:t>will be an architecture that allows us to sell multiple lines of business in a user experience. There will be 3 tiers (UI, Business Orchestration &amp; Core Services) of this system where the User Experience is not defined in the UI itself.</a:t>
            </a:r>
          </a:p>
          <a:p>
            <a:pPr fontAlgn="auto">
              <a:spcBef>
                <a:spcPts val="0"/>
              </a:spcBef>
              <a:spcAft>
                <a:spcPts val="0"/>
              </a:spcAft>
              <a:defRPr/>
            </a:pPr>
            <a:endParaRPr lang="en-US" sz="1400" dirty="0">
              <a:latin typeface="Gill Sans MT" panose="020B0502020104020203" pitchFamily="34" charset="0"/>
              <a:ea typeface="Verdana" panose="020B0604030504040204" pitchFamily="34" charset="0"/>
              <a:cs typeface="Verdana" panose="020B0604030504040204" pitchFamily="34" charset="0"/>
            </a:endParaRPr>
          </a:p>
          <a:p>
            <a:pPr eaLnBrk="1" fontAlgn="auto" hangingPunct="1">
              <a:spcBef>
                <a:spcPts val="0"/>
              </a:spcBef>
              <a:spcAft>
                <a:spcPts val="0"/>
              </a:spcAft>
              <a:defRPr/>
            </a:pPr>
            <a:r>
              <a:rPr lang="en-US" sz="1400" b="1" u="sng" dirty="0">
                <a:latin typeface="Gill Sans MT" panose="020B0502020104020203" pitchFamily="34" charset="0"/>
                <a:ea typeface="Verdana" panose="020B0604030504040204" pitchFamily="34" charset="0"/>
                <a:cs typeface="Verdana" panose="020B0604030504040204" pitchFamily="34" charset="0"/>
              </a:rPr>
              <a:t>Auto New Business Customer:</a:t>
            </a:r>
            <a:r>
              <a:rPr lang="en-US" sz="1400" dirty="0">
                <a:latin typeface="Gill Sans MT" panose="020B0502020104020203" pitchFamily="34" charset="0"/>
                <a:ea typeface="Verdana" panose="020B0604030504040204" pitchFamily="34" charset="0"/>
                <a:cs typeface="Verdana" panose="020B0604030504040204" pitchFamily="34" charset="0"/>
              </a:rPr>
              <a:t> Customer sales application gives the capability to the customers to quote and sell an auto policy and is used by the end customers. Supports Auto + Renters, DriveEasy, PURE IH functionalities.</a:t>
            </a:r>
          </a:p>
          <a:p>
            <a:pPr eaLnBrk="1" fontAlgn="auto" hangingPunct="1">
              <a:spcBef>
                <a:spcPts val="0"/>
              </a:spcBef>
              <a:spcAft>
                <a:spcPts val="0"/>
              </a:spcAft>
              <a:defRPr/>
            </a:pPr>
            <a:r>
              <a:rPr lang="en-US" sz="1400" b="1" u="sng" dirty="0">
                <a:latin typeface="Gill Sans MT" panose="020B0502020104020203" pitchFamily="34" charset="0"/>
                <a:ea typeface="Verdana" panose="020B0604030504040204" pitchFamily="34" charset="0"/>
                <a:cs typeface="Verdana" panose="020B0604030504040204" pitchFamily="34" charset="0"/>
              </a:rPr>
              <a:t>Auto New Business Agent:</a:t>
            </a:r>
            <a:r>
              <a:rPr lang="en-US" sz="1400" dirty="0">
                <a:latin typeface="Gill Sans MT" panose="020B0502020104020203" pitchFamily="34" charset="0"/>
                <a:ea typeface="Verdana" panose="020B0604030504040204" pitchFamily="34" charset="0"/>
                <a:cs typeface="Verdana" panose="020B0604030504040204" pitchFamily="34" charset="0"/>
              </a:rPr>
              <a:t> Agent sales application gives the capability for the agents to quote and sell an auto policy for the customers. Supports Finesse, Auto  + Renters functionality.</a:t>
            </a:r>
          </a:p>
          <a:p>
            <a:pPr eaLnBrk="1" fontAlgn="auto" hangingPunct="1">
              <a:spcBef>
                <a:spcPts val="0"/>
              </a:spcBef>
              <a:spcAft>
                <a:spcPts val="0"/>
              </a:spcAft>
              <a:defRPr/>
            </a:pPr>
            <a:r>
              <a:rPr lang="en-US" sz="1400" b="1" u="sng" dirty="0">
                <a:latin typeface="Gill Sans MT" panose="020B0502020104020203" pitchFamily="34" charset="0"/>
                <a:ea typeface="Verdana" panose="020B0604030504040204" pitchFamily="34" charset="0"/>
                <a:cs typeface="Verdana" panose="020B0604030504040204" pitchFamily="34" charset="0"/>
              </a:rPr>
              <a:t>Cycle New Business Customer:</a:t>
            </a:r>
            <a:r>
              <a:rPr lang="en-US" sz="1400" dirty="0">
                <a:latin typeface="Gill Sans MT" panose="020B0502020104020203" pitchFamily="34" charset="0"/>
                <a:ea typeface="Verdana" panose="020B0604030504040204" pitchFamily="34" charset="0"/>
                <a:cs typeface="Verdana" panose="020B0604030504040204" pitchFamily="34" charset="0"/>
              </a:rPr>
              <a:t> Cycle customer application gives the capability to the customers to quote and sell a cycle policy and is used by the end customers.</a:t>
            </a:r>
          </a:p>
          <a:p>
            <a:pPr eaLnBrk="1" fontAlgn="auto" hangingPunct="1">
              <a:spcBef>
                <a:spcPts val="0"/>
              </a:spcBef>
              <a:spcAft>
                <a:spcPts val="0"/>
              </a:spcAft>
              <a:defRPr/>
            </a:pPr>
            <a:r>
              <a:rPr lang="en-US" sz="1400" b="1" u="sng" dirty="0">
                <a:latin typeface="Gill Sans MT" panose="020B0502020104020203" pitchFamily="34" charset="0"/>
                <a:ea typeface="Verdana" panose="020B0604030504040204" pitchFamily="34" charset="0"/>
                <a:cs typeface="Verdana" panose="020B0604030504040204" pitchFamily="34" charset="0"/>
              </a:rPr>
              <a:t>Cycle New Business Agent:</a:t>
            </a:r>
            <a:r>
              <a:rPr lang="en-US" sz="1400" dirty="0">
                <a:latin typeface="Gill Sans MT" panose="020B0502020104020203" pitchFamily="34" charset="0"/>
                <a:ea typeface="Verdana" panose="020B0604030504040204" pitchFamily="34" charset="0"/>
                <a:cs typeface="Verdana" panose="020B0604030504040204" pitchFamily="34" charset="0"/>
              </a:rPr>
              <a:t> Cycle sales application gives the capability for the agents to quote and sell a cycle policy for the customers</a:t>
            </a:r>
          </a:p>
          <a:p>
            <a:pPr fontAlgn="auto">
              <a:spcBef>
                <a:spcPts val="0"/>
              </a:spcBef>
              <a:spcAft>
                <a:spcPts val="0"/>
              </a:spcAft>
              <a:defRPr/>
            </a:pPr>
            <a:endParaRPr lang="en-US" sz="1400" dirty="0">
              <a:latin typeface="Gill Sans MT" panose="020B0502020104020203" pitchFamily="34" charset="0"/>
              <a:ea typeface="Verdana" panose="020B0604030504040204" pitchFamily="34" charset="0"/>
              <a:cs typeface="Verdana" panose="020B0604030504040204" pitchFamily="34" charset="0"/>
            </a:endParaRPr>
          </a:p>
          <a:p>
            <a:pPr fontAlgn="auto">
              <a:spcBef>
                <a:spcPts val="0"/>
              </a:spcBef>
              <a:spcAft>
                <a:spcPts val="0"/>
              </a:spcAft>
              <a:defRPr/>
            </a:pPr>
            <a:r>
              <a:rPr lang="en-US" sz="1400" b="1" u="sng" dirty="0">
                <a:latin typeface="Gill Sans MT" panose="020B0502020104020203" pitchFamily="34" charset="0"/>
                <a:ea typeface="Verdana" panose="020B0604030504040204" pitchFamily="34" charset="0"/>
                <a:cs typeface="Verdana" panose="020B0604030504040204" pitchFamily="34" charset="0"/>
              </a:rPr>
              <a:t>Structured Application Programming </a:t>
            </a:r>
            <a:r>
              <a:rPr lang="en-US" sz="1400" u="sng" dirty="0">
                <a:latin typeface="Gill Sans MT" panose="020B0502020104020203" pitchFamily="34" charset="0"/>
                <a:ea typeface="Verdana" panose="020B0604030504040204" pitchFamily="34" charset="0"/>
                <a:cs typeface="Verdana" panose="020B0604030504040204" pitchFamily="34" charset="0"/>
              </a:rPr>
              <a:t>I</a:t>
            </a:r>
            <a:r>
              <a:rPr lang="en-US" sz="1400" dirty="0">
                <a:latin typeface="Gill Sans MT" panose="020B0502020104020203" pitchFamily="34" charset="0"/>
                <a:ea typeface="Verdana" panose="020B0604030504040204" pitchFamily="34" charset="0"/>
                <a:cs typeface="Verdana" panose="020B0604030504040204" pitchFamily="34" charset="0"/>
              </a:rPr>
              <a:t>nterface project is related to a sales request for an insurance quote, which gets progressively built-up (in terms of input from the consumer + returned data from downstream systems) where Micro services handle requests by passing messages between each of the relevant modules to form a response. A particular request may require interaction with services, gateways or repositories and so the connections between modules are loosely defined.</a:t>
            </a:r>
          </a:p>
          <a:p>
            <a:pPr fontAlgn="auto">
              <a:spcBef>
                <a:spcPts val="0"/>
              </a:spcBef>
              <a:spcAft>
                <a:spcPts val="0"/>
              </a:spcAft>
              <a:defRPr/>
            </a:pPr>
            <a:endParaRPr lang="en-US" sz="1400" dirty="0">
              <a:latin typeface="Gill Sans MT" panose="020B0502020104020203" pitchFamily="34" charset="0"/>
              <a:ea typeface="Verdana" panose="020B0604030504040204" pitchFamily="34" charset="0"/>
              <a:cs typeface="Verdana" panose="020B0604030504040204" pitchFamily="34" charset="0"/>
            </a:endParaRPr>
          </a:p>
          <a:p>
            <a:pPr fontAlgn="auto">
              <a:spcBef>
                <a:spcPts val="0"/>
              </a:spcBef>
              <a:spcAft>
                <a:spcPts val="0"/>
              </a:spcAft>
              <a:defRPr/>
            </a:pPr>
            <a:r>
              <a:rPr lang="en-US" sz="1400" b="1" u="sng" dirty="0" err="1">
                <a:latin typeface="Gill Sans MT" panose="020B0502020104020203" pitchFamily="34" charset="0"/>
                <a:ea typeface="Verdana" panose="020B0604030504040204" pitchFamily="34" charset="0"/>
                <a:cs typeface="Verdana" panose="020B0604030504040204" pitchFamily="34" charset="0"/>
              </a:rPr>
              <a:t>MoSS</a:t>
            </a:r>
            <a:r>
              <a:rPr lang="en-US" sz="1400" b="1" u="sng" dirty="0">
                <a:latin typeface="Gill Sans MT" panose="020B0502020104020203" pitchFamily="34" charset="0"/>
                <a:ea typeface="Verdana" panose="020B0604030504040204" pitchFamily="34" charset="0"/>
                <a:cs typeface="Verdana" panose="020B0604030504040204" pitchFamily="34" charset="0"/>
              </a:rPr>
              <a:t>:</a:t>
            </a:r>
            <a:r>
              <a:rPr lang="en-US" sz="1400" dirty="0">
                <a:latin typeface="Gill Sans MT" panose="020B0502020104020203" pitchFamily="34" charset="0"/>
                <a:ea typeface="Verdana" panose="020B0604030504040204" pitchFamily="34" charset="0"/>
                <a:cs typeface="Verdana" panose="020B0604030504040204" pitchFamily="34" charset="0"/>
              </a:rPr>
              <a:t> Modernization of Sales Subsystem (</a:t>
            </a:r>
            <a:r>
              <a:rPr lang="en-US" sz="1400" dirty="0" err="1">
                <a:latin typeface="Gill Sans MT" panose="020B0502020104020203" pitchFamily="34" charset="0"/>
                <a:ea typeface="Verdana" panose="020B0604030504040204" pitchFamily="34" charset="0"/>
                <a:cs typeface="Verdana" panose="020B0604030504040204" pitchFamily="34" charset="0"/>
              </a:rPr>
              <a:t>MoSS</a:t>
            </a:r>
            <a:r>
              <a:rPr lang="en-US" sz="1400" dirty="0">
                <a:latin typeface="Gill Sans MT" panose="020B0502020104020203" pitchFamily="34" charset="0"/>
                <a:ea typeface="Verdana" panose="020B0604030504040204" pitchFamily="34" charset="0"/>
                <a:cs typeface="Verdana" panose="020B0604030504040204" pitchFamily="34" charset="0"/>
              </a:rPr>
              <a:t>) project is to replace the legacy Sales Mainframe system with modern and modular sub-systems built using Microsoft technologies. Current Sales Mainframe system receives the data from New Business applications (ANBA/ASA, ANBC, CNBA, CNBC), stores them and runs the processes for consumption by several downstream systems for compliance and business functioning. </a:t>
            </a:r>
          </a:p>
          <a:p>
            <a:pPr fontAlgn="auto">
              <a:spcBef>
                <a:spcPts val="0"/>
              </a:spcBef>
              <a:spcAft>
                <a:spcPts val="0"/>
              </a:spcAft>
              <a:defRPr/>
            </a:pPr>
            <a:endParaRPr lang="en-US" sz="1400" dirty="0">
              <a:latin typeface="Gill Sans MT" panose="020B0502020104020203" pitchFamily="34" charset="0"/>
              <a:ea typeface="Verdana" panose="020B0604030504040204" pitchFamily="34" charset="0"/>
              <a:cs typeface="Verdana" panose="020B0604030504040204" pitchFamily="34" charset="0"/>
            </a:endParaRPr>
          </a:p>
          <a:p>
            <a:pPr fontAlgn="auto">
              <a:spcBef>
                <a:spcPts val="0"/>
              </a:spcBef>
              <a:spcAft>
                <a:spcPts val="0"/>
              </a:spcAft>
              <a:defRPr/>
            </a:pPr>
            <a:r>
              <a:rPr lang="en-US" sz="1400" b="1" u="sng" dirty="0">
                <a:latin typeface="Gill Sans MT" panose="020B0502020104020203" pitchFamily="34" charset="0"/>
                <a:ea typeface="Verdana" panose="020B0604030504040204" pitchFamily="34" charset="0"/>
                <a:cs typeface="Verdana" panose="020B0604030504040204" pitchFamily="34" charset="0"/>
              </a:rPr>
              <a:t>PHIN (Phone on Line Application)</a:t>
            </a:r>
          </a:p>
          <a:p>
            <a:pPr fontAlgn="auto">
              <a:spcBef>
                <a:spcPts val="0"/>
              </a:spcBef>
              <a:spcAft>
                <a:spcPts val="0"/>
              </a:spcAft>
              <a:defRPr/>
            </a:pPr>
            <a:r>
              <a:rPr lang="en-US" sz="1400" dirty="0">
                <a:latin typeface="Gill Sans MT" panose="020B0502020104020203" pitchFamily="34" charset="0"/>
                <a:ea typeface="Verdana" panose="020B0604030504040204" pitchFamily="34" charset="0"/>
                <a:cs typeface="Verdana" panose="020B0604030504040204" pitchFamily="34" charset="0"/>
              </a:rPr>
              <a:t>is a web based application that provides an easier method to search information gathered in the ANB &amp; CNB applications during the Sale\Reject process.   </a:t>
            </a:r>
          </a:p>
          <a:p>
            <a:pPr fontAlgn="auto">
              <a:spcBef>
                <a:spcPts val="0"/>
              </a:spcBef>
              <a:spcAft>
                <a:spcPts val="0"/>
              </a:spcAft>
              <a:defRPr/>
            </a:pPr>
            <a:endParaRPr lang="en-US" sz="1400" dirty="0">
              <a:latin typeface="Gill Sans MT" panose="020B0502020104020203" pitchFamily="34" charset="0"/>
              <a:ea typeface="Verdana" panose="020B0604030504040204" pitchFamily="34" charset="0"/>
              <a:cs typeface="Verdana" panose="020B0604030504040204" pitchFamily="34" charset="0"/>
            </a:endParaRPr>
          </a:p>
          <a:p>
            <a:r>
              <a:rPr lang="en-US" sz="1400" b="1" u="sng" dirty="0">
                <a:latin typeface="Gill Sans MT" panose="020B0502020104020203" pitchFamily="34" charset="0"/>
                <a:ea typeface="Verdana" panose="020B0604030504040204" pitchFamily="34" charset="0"/>
                <a:cs typeface="Verdana" panose="020B0604030504040204" pitchFamily="34" charset="0"/>
              </a:rPr>
              <a:t>B2B</a:t>
            </a:r>
            <a:r>
              <a:rPr lang="en-US" sz="1400" dirty="0">
                <a:latin typeface="Gill Sans MT" panose="020B0502020104020203" pitchFamily="34" charset="0"/>
                <a:ea typeface="Verdana" panose="020B0604030504040204" pitchFamily="34" charset="0"/>
                <a:cs typeface="Verdana" panose="020B0604030504040204" pitchFamily="34" charset="0"/>
              </a:rPr>
              <a:t> is a process in which leads purchased from third-party vendors are converted to quotes in our customer-facing Sales application (ANBC).</a:t>
            </a:r>
          </a:p>
          <a:p>
            <a:r>
              <a:rPr lang="en-US" sz="1400" dirty="0">
                <a:latin typeface="Gill Sans MT" panose="020B0502020104020203" pitchFamily="34" charset="0"/>
                <a:ea typeface="Verdana" panose="020B0604030504040204" pitchFamily="34" charset="0"/>
                <a:cs typeface="Verdana" panose="020B0604030504040204" pitchFamily="34" charset="0"/>
              </a:rPr>
              <a:t> Consumers will go to some third-party website and enter their contact/driver/vehicle/</a:t>
            </a:r>
            <a:r>
              <a:rPr lang="en-US" sz="1400" dirty="0" err="1">
                <a:latin typeface="Gill Sans MT" panose="020B0502020104020203" pitchFamily="34" charset="0"/>
                <a:ea typeface="Verdana" panose="020B0604030504040204" pitchFamily="34" charset="0"/>
                <a:cs typeface="Verdana" panose="020B0604030504040204" pitchFamily="34" charset="0"/>
              </a:rPr>
              <a:t>etc</a:t>
            </a:r>
            <a:r>
              <a:rPr lang="en-US" sz="1400" dirty="0">
                <a:latin typeface="Gill Sans MT" panose="020B0502020104020203" pitchFamily="34" charset="0"/>
                <a:ea typeface="Verdana" panose="020B0604030504040204" pitchFamily="34" charset="0"/>
                <a:cs typeface="Verdana" panose="020B0604030504040204" pitchFamily="34" charset="0"/>
              </a:rPr>
              <a:t> information to be provided with estimated quotes from several insurers. The idea is that this saves them the time of manually quoting with each individual insurer.</a:t>
            </a:r>
            <a:endParaRPr lang="en-US" sz="1400" dirty="0">
              <a:latin typeface="Gill Sans MT" panose="020B0502020104020203" pitchFamily="34" charset="0"/>
            </a:endParaRPr>
          </a:p>
        </p:txBody>
      </p:sp>
    </p:spTree>
    <p:extLst>
      <p:ext uri="{BB962C8B-B14F-4D97-AF65-F5344CB8AC3E}">
        <p14:creationId xmlns:p14="http://schemas.microsoft.com/office/powerpoint/2010/main" val="596949562"/>
      </p:ext>
    </p:extLst>
  </p:cSld>
  <p:clrMapOvr>
    <a:masterClrMapping/>
  </p:clrMapOvr>
  <p:transition>
    <p:fade thruBlk="1"/>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5640" y="109306"/>
            <a:ext cx="11582038" cy="535214"/>
          </a:xfrm>
          <a:prstGeom prst="rect">
            <a:avLst/>
          </a:prstGeom>
          <a:noFill/>
          <a:ln w="12700">
            <a:noFill/>
            <a:miter lim="800000"/>
            <a:headEnd/>
            <a:tailEnd/>
          </a:ln>
        </p:spPr>
        <p:txBody>
          <a:bodyPr wrap="square" anchor="ctr">
            <a:spAutoFit/>
          </a:bodyPr>
          <a:lstStyle/>
          <a:p>
            <a:pPr>
              <a:spcBef>
                <a:spcPct val="20000"/>
              </a:spcBef>
              <a:buSzPct val="120000"/>
              <a:tabLst>
                <a:tab pos="1851703" algn="l"/>
              </a:tabLst>
              <a:defRPr/>
            </a:pPr>
            <a:r>
              <a:rPr lang="en-US" sz="2835" b="1">
                <a:solidFill>
                  <a:srgbClr val="0070C0"/>
                </a:solidFill>
                <a:latin typeface="Segoe UI Semibold"/>
                <a:cs typeface="Arial"/>
              </a:rPr>
              <a:t>ASD Application Performance – ASD Billing Performance</a:t>
            </a:r>
            <a:endParaRPr lang="en-US" sz="2835" b="1">
              <a:solidFill>
                <a:srgbClr val="0070C0"/>
              </a:solidFill>
              <a:latin typeface="Segoe UI Semibold" panose="020B0702040204020203" pitchFamily="34" charset="0"/>
              <a:cs typeface="Arial"/>
            </a:endParaRPr>
          </a:p>
        </p:txBody>
      </p:sp>
      <p:sp>
        <p:nvSpPr>
          <p:cNvPr id="5" name="Rectangle 4">
            <a:extLst>
              <a:ext uri="{FF2B5EF4-FFF2-40B4-BE49-F238E27FC236}">
                <a16:creationId xmlns:a16="http://schemas.microsoft.com/office/drawing/2014/main" id="{C779CA1D-26A6-4A38-B75A-BAF1DC148DDE}"/>
              </a:ext>
            </a:extLst>
          </p:cNvPr>
          <p:cNvSpPr/>
          <p:nvPr/>
        </p:nvSpPr>
        <p:spPr>
          <a:xfrm>
            <a:off x="97994" y="2520278"/>
            <a:ext cx="9820819" cy="2809629"/>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215" b="1">
              <a:solidFill>
                <a:schemeClr val="tx1"/>
              </a:solidFill>
            </a:endParaRPr>
          </a:p>
          <a:p>
            <a:endParaRPr lang="en-US" sz="1215" b="1">
              <a:solidFill>
                <a:schemeClr val="tx1"/>
              </a:solidFill>
            </a:endParaRPr>
          </a:p>
          <a:p>
            <a:endParaRPr lang="en-US" sz="1215" b="1">
              <a:solidFill>
                <a:schemeClr val="tx1"/>
              </a:solidFill>
            </a:endParaRPr>
          </a:p>
          <a:p>
            <a:endParaRPr lang="en-US" sz="1215" b="1">
              <a:solidFill>
                <a:schemeClr val="tx1"/>
              </a:solidFill>
            </a:endParaRPr>
          </a:p>
          <a:p>
            <a:endParaRPr lang="en-US" sz="1215" b="1">
              <a:solidFill>
                <a:schemeClr val="tx1"/>
              </a:solidFill>
            </a:endParaRPr>
          </a:p>
          <a:p>
            <a:endParaRPr lang="en-US" sz="1215" b="1">
              <a:solidFill>
                <a:schemeClr val="tx1"/>
              </a:solidFill>
            </a:endParaRPr>
          </a:p>
          <a:p>
            <a:endParaRPr lang="en-US" sz="1215" b="1">
              <a:solidFill>
                <a:schemeClr val="tx1"/>
              </a:solidFill>
            </a:endParaRPr>
          </a:p>
          <a:p>
            <a:endParaRPr lang="en-US" sz="1215" b="1">
              <a:solidFill>
                <a:schemeClr val="tx1"/>
              </a:solidFill>
            </a:endParaRPr>
          </a:p>
          <a:p>
            <a:endParaRPr lang="en-US" sz="1215" b="1">
              <a:solidFill>
                <a:schemeClr val="tx1"/>
              </a:solidFill>
            </a:endParaRPr>
          </a:p>
          <a:p>
            <a:endParaRPr lang="en-US" sz="1215" b="1">
              <a:solidFill>
                <a:schemeClr val="tx1"/>
              </a:solidFill>
            </a:endParaRPr>
          </a:p>
          <a:p>
            <a:endParaRPr lang="en-US" sz="1215" b="1">
              <a:solidFill>
                <a:schemeClr val="tx1"/>
              </a:solidFill>
            </a:endParaRPr>
          </a:p>
          <a:p>
            <a:endParaRPr lang="en-US" sz="1215" b="1">
              <a:solidFill>
                <a:schemeClr val="tx1"/>
              </a:solidFill>
            </a:endParaRPr>
          </a:p>
          <a:p>
            <a:r>
              <a:rPr lang="en-US" sz="1215" b="1">
                <a:solidFill>
                  <a:schemeClr val="tx1"/>
                </a:solidFill>
              </a:rPr>
              <a:t>Scrum Team Activities Sprint 2006</a:t>
            </a:r>
            <a:endParaRPr lang="en-US" sz="1215" b="1">
              <a:solidFill>
                <a:schemeClr val="tx1"/>
              </a:solidFill>
              <a:cs typeface="Calibri"/>
            </a:endParaRPr>
          </a:p>
          <a:p>
            <a:endParaRPr lang="en-US" sz="1215" b="1">
              <a:solidFill>
                <a:schemeClr val="tx1"/>
              </a:solidFill>
              <a:cs typeface="Calibri"/>
            </a:endParaRPr>
          </a:p>
          <a:p>
            <a:r>
              <a:rPr lang="en-US" sz="1215" b="1">
                <a:solidFill>
                  <a:schemeClr val="tx1"/>
                </a:solidFill>
                <a:cs typeface="Calibri"/>
              </a:rPr>
              <a:t>BBS</a:t>
            </a:r>
            <a:endParaRPr lang="en-US" sz="1215">
              <a:solidFill>
                <a:schemeClr val="tx1"/>
              </a:solidFill>
              <a:cs typeface="Calibri"/>
            </a:endParaRPr>
          </a:p>
          <a:p>
            <a:pPr marL="636508" lvl="1" indent="-173593">
              <a:buFont typeface="Arial"/>
              <a:buChar char="•"/>
            </a:pPr>
            <a:r>
              <a:rPr lang="en-US" sz="1215">
                <a:solidFill>
                  <a:schemeClr val="tx1"/>
                </a:solidFill>
                <a:ea typeface="+mn-lt"/>
                <a:cs typeface="+mn-lt"/>
              </a:rPr>
              <a:t>Work on execution of BBS suite in Load runner cloud on daily basis with different virtual user load. Analyze the test results and report to onshore.</a:t>
            </a:r>
          </a:p>
          <a:p>
            <a:r>
              <a:rPr lang="en-US" sz="1215" b="1">
                <a:solidFill>
                  <a:schemeClr val="tx1"/>
                </a:solidFill>
                <a:cs typeface="Calibri"/>
              </a:rPr>
              <a:t>TDM</a:t>
            </a:r>
          </a:p>
          <a:p>
            <a:pPr marL="636508" lvl="1" indent="-173593">
              <a:buFont typeface="Arial"/>
              <a:buChar char="•"/>
            </a:pPr>
            <a:r>
              <a:rPr lang="en-US" sz="1215">
                <a:solidFill>
                  <a:schemeClr val="tx1"/>
                </a:solidFill>
                <a:cs typeface="Calibri"/>
              </a:rPr>
              <a:t>Work with duck creek team on updating Policy Creation XML as a part of commissionable account creation for testing.</a:t>
            </a:r>
          </a:p>
          <a:p>
            <a:r>
              <a:rPr lang="en-US" sz="1215" b="1">
                <a:solidFill>
                  <a:schemeClr val="tx1"/>
                </a:solidFill>
                <a:cs typeface="Calibri"/>
              </a:rPr>
              <a:t>BAR Applications</a:t>
            </a:r>
          </a:p>
          <a:p>
            <a:pPr marL="636508" lvl="1" indent="-173593">
              <a:buFont typeface="Arial"/>
              <a:buChar char="•"/>
            </a:pPr>
            <a:r>
              <a:rPr lang="en-US" sz="1215">
                <a:solidFill>
                  <a:schemeClr val="tx1"/>
                </a:solidFill>
                <a:ea typeface="+mn-lt"/>
                <a:cs typeface="+mn-lt"/>
              </a:rPr>
              <a:t>Work on creation of scripts for BCS GFS API's in Vugen.</a:t>
            </a:r>
          </a:p>
          <a:p>
            <a:pPr marL="636508" lvl="1" indent="-173593">
              <a:buFont typeface="Arial"/>
              <a:buChar char="•"/>
            </a:pPr>
            <a:r>
              <a:rPr lang="en-US" sz="1215">
                <a:solidFill>
                  <a:schemeClr val="tx1"/>
                </a:solidFill>
                <a:cs typeface="Calibri"/>
              </a:rPr>
              <a:t>Work on onboarding the BCS GFS script on Load runner cloud and execute the test on all load generators that are currently assigned under ASD BEAM project.</a:t>
            </a:r>
            <a:endParaRPr lang="en-US">
              <a:solidFill>
                <a:schemeClr val="tx1"/>
              </a:solidFill>
            </a:endParaRPr>
          </a:p>
          <a:p>
            <a:pPr marL="636508" lvl="1" indent="-173593">
              <a:buFont typeface="Arial"/>
              <a:buChar char="•"/>
            </a:pPr>
            <a:r>
              <a:rPr lang="en-US" sz="1215">
                <a:solidFill>
                  <a:schemeClr val="tx1"/>
                </a:solidFill>
                <a:cs typeface="Calibri"/>
              </a:rPr>
              <a:t>Work with GEICO Load runner admin to get the information regarding the connectivity establishment in between rabbitmq and BCS ISB Client in load runner.</a:t>
            </a:r>
          </a:p>
          <a:p>
            <a:pPr lvl="1"/>
            <a:endParaRPr lang="en-US" sz="1215">
              <a:solidFill>
                <a:schemeClr val="tx1"/>
              </a:solidFill>
              <a:cs typeface="Calibri"/>
            </a:endParaRPr>
          </a:p>
          <a:p>
            <a:endParaRPr lang="en-US" sz="1215" b="1">
              <a:solidFill>
                <a:schemeClr val="tx1"/>
              </a:solidFill>
              <a:cs typeface="Calibri"/>
            </a:endParaRPr>
          </a:p>
          <a:p>
            <a:endParaRPr lang="en-US" sz="1215" b="1">
              <a:solidFill>
                <a:schemeClr val="tx1"/>
              </a:solidFill>
              <a:cs typeface="Calibri"/>
            </a:endParaRPr>
          </a:p>
          <a:p>
            <a:pPr marL="287393" indent="-173593">
              <a:buFont typeface="Arial"/>
              <a:buChar char="•"/>
            </a:pPr>
            <a:endParaRPr lang="en-US" sz="1215">
              <a:solidFill>
                <a:schemeClr val="tx1"/>
              </a:solidFill>
              <a:cs typeface="Calibri"/>
            </a:endParaRPr>
          </a:p>
          <a:p>
            <a:pPr marL="287393" indent="-173593">
              <a:buFont typeface="Arial"/>
              <a:buChar char="•"/>
            </a:pPr>
            <a:endParaRPr lang="en-US" sz="1215">
              <a:solidFill>
                <a:schemeClr val="tx1"/>
              </a:solidFill>
              <a:cs typeface="Calibri"/>
            </a:endParaRPr>
          </a:p>
          <a:p>
            <a:pPr marL="287393" indent="-173593">
              <a:buFont typeface="Arial"/>
              <a:buChar char="•"/>
            </a:pPr>
            <a:r>
              <a:rPr lang="en-US" sz="1215">
                <a:solidFill>
                  <a:schemeClr val="tx1"/>
                </a:solidFill>
                <a:cs typeface="Calibri"/>
              </a:rPr>
              <a:t>BAR Application migration activity</a:t>
            </a:r>
            <a:endParaRPr lang="en-US">
              <a:solidFill>
                <a:schemeClr val="tx1"/>
              </a:solidFill>
              <a:cs typeface="Calibri"/>
            </a:endParaRPr>
          </a:p>
          <a:p>
            <a:pPr marL="287393" indent="-173593">
              <a:buFont typeface="Arial"/>
              <a:buChar char="•"/>
            </a:pPr>
            <a:r>
              <a:rPr lang="en-US" sz="1215">
                <a:solidFill>
                  <a:schemeClr val="tx1"/>
                </a:solidFill>
                <a:cs typeface="Calibri"/>
              </a:rPr>
              <a:t>Creation of test data in LT3 on request basis.</a:t>
            </a:r>
          </a:p>
          <a:p>
            <a:pPr marL="287393" indent="-173593">
              <a:buFont typeface="Arial"/>
              <a:buChar char="•"/>
            </a:pPr>
            <a:r>
              <a:rPr lang="en-US" sz="1215">
                <a:solidFill>
                  <a:schemeClr val="tx1"/>
                </a:solidFill>
                <a:cs typeface="Calibri"/>
              </a:rPr>
              <a:t>Work on replicating the BCS ISB Script from Visual studio to Load Runner based on</a:t>
            </a:r>
          </a:p>
          <a:p>
            <a:pPr marL="113800"/>
            <a:r>
              <a:rPr lang="en-US" sz="1215">
                <a:solidFill>
                  <a:schemeClr val="tx1"/>
                </a:solidFill>
                <a:cs typeface="Calibri"/>
              </a:rPr>
              <a:t>      Received from Load runne admin.</a:t>
            </a:r>
          </a:p>
          <a:p>
            <a:pPr marL="287393" indent="-173593">
              <a:buFont typeface="Arial"/>
              <a:buChar char="•"/>
            </a:pPr>
            <a:endParaRPr lang="en-US" sz="1215">
              <a:solidFill>
                <a:schemeClr val="tx1"/>
              </a:solidFill>
              <a:cs typeface="Calibri"/>
            </a:endParaRPr>
          </a:p>
          <a:p>
            <a:pPr marL="287393" indent="-173593">
              <a:buFont typeface="Arial"/>
              <a:buChar char="•"/>
            </a:pPr>
            <a:endParaRPr lang="en-US" sz="1215">
              <a:solidFill>
                <a:schemeClr val="tx1"/>
              </a:solidFill>
              <a:cs typeface="Calibri"/>
            </a:endParaRPr>
          </a:p>
          <a:p>
            <a:pPr marL="287393" indent="-173593">
              <a:buFont typeface="Arial"/>
              <a:buChar char="•"/>
            </a:pPr>
            <a:endParaRPr lang="en-US" sz="1215">
              <a:solidFill>
                <a:schemeClr val="tx1"/>
              </a:solidFill>
              <a:cs typeface="Calibri"/>
            </a:endParaRPr>
          </a:p>
          <a:p>
            <a:pPr marL="113800"/>
            <a:endParaRPr lang="en-US" sz="1215">
              <a:solidFill>
                <a:schemeClr val="tx1"/>
              </a:solidFill>
              <a:cs typeface="Calibri"/>
            </a:endParaRPr>
          </a:p>
        </p:txBody>
      </p:sp>
      <p:sp>
        <p:nvSpPr>
          <p:cNvPr id="6" name="Rectangle 5">
            <a:extLst>
              <a:ext uri="{FF2B5EF4-FFF2-40B4-BE49-F238E27FC236}">
                <a16:creationId xmlns:a16="http://schemas.microsoft.com/office/drawing/2014/main" id="{6AA32F8F-4895-4576-9498-FB783FA4F3FB}"/>
              </a:ext>
            </a:extLst>
          </p:cNvPr>
          <p:cNvSpPr/>
          <p:nvPr/>
        </p:nvSpPr>
        <p:spPr>
          <a:xfrm>
            <a:off x="81771" y="5835079"/>
            <a:ext cx="5938168" cy="1067927"/>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215">
              <a:solidFill>
                <a:schemeClr val="tx1"/>
              </a:solidFill>
              <a:cs typeface="Calibri"/>
            </a:endParaRPr>
          </a:p>
        </p:txBody>
      </p:sp>
      <p:sp>
        <p:nvSpPr>
          <p:cNvPr id="7" name="Rectangle 6">
            <a:extLst>
              <a:ext uri="{FF2B5EF4-FFF2-40B4-BE49-F238E27FC236}">
                <a16:creationId xmlns:a16="http://schemas.microsoft.com/office/drawing/2014/main" id="{E2E3463A-BF25-455C-9073-6DB986BA7400}"/>
              </a:ext>
            </a:extLst>
          </p:cNvPr>
          <p:cNvSpPr/>
          <p:nvPr/>
        </p:nvSpPr>
        <p:spPr>
          <a:xfrm>
            <a:off x="81767" y="5409116"/>
            <a:ext cx="5938168" cy="380651"/>
          </a:xfrm>
          <a:prstGeom prst="rect">
            <a:avLst/>
          </a:prstGeom>
          <a:solidFill>
            <a:srgbClr val="0070C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Activities planned for next week </a:t>
            </a:r>
            <a:r>
              <a:rPr lang="en-US" b="1" dirty="0" smtClean="0">
                <a:solidFill>
                  <a:schemeClr val="bg1"/>
                </a:solidFill>
              </a:rPr>
              <a:t>(</a:t>
            </a:r>
            <a:r>
              <a:rPr lang="en-US" b="1" dirty="0">
                <a:solidFill>
                  <a:schemeClr val="bg1"/>
                </a:solidFill>
              </a:rPr>
              <a:t>05/04 – 05/08</a:t>
            </a:r>
            <a:r>
              <a:rPr lang="en-US" b="1" dirty="0" smtClean="0">
                <a:solidFill>
                  <a:schemeClr val="bg1"/>
                </a:solidFill>
              </a:rPr>
              <a:t>)</a:t>
            </a:r>
            <a:endParaRPr lang="en-US" b="1" dirty="0">
              <a:solidFill>
                <a:schemeClr val="bg1"/>
              </a:solidFill>
            </a:endParaRPr>
          </a:p>
        </p:txBody>
      </p:sp>
      <p:sp>
        <p:nvSpPr>
          <p:cNvPr id="8" name="Rectangle 7">
            <a:extLst>
              <a:ext uri="{FF2B5EF4-FFF2-40B4-BE49-F238E27FC236}">
                <a16:creationId xmlns:a16="http://schemas.microsoft.com/office/drawing/2014/main" id="{AD5D4955-6D28-4C1A-B7EB-A350F6EE2786}"/>
              </a:ext>
            </a:extLst>
          </p:cNvPr>
          <p:cNvSpPr/>
          <p:nvPr/>
        </p:nvSpPr>
        <p:spPr>
          <a:xfrm>
            <a:off x="6172200" y="5835079"/>
            <a:ext cx="5956170" cy="1067926"/>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3099" indent="-223099">
              <a:buFont typeface="Wingdings" panose="05000000000000000000" pitchFamily="2" charset="2"/>
              <a:buChar char="§"/>
            </a:pPr>
            <a:endParaRPr lang="en-US" sz="1215">
              <a:solidFill>
                <a:schemeClr val="tx1"/>
              </a:solidFill>
              <a:cs typeface="Calibri"/>
            </a:endParaRPr>
          </a:p>
        </p:txBody>
      </p:sp>
      <p:sp>
        <p:nvSpPr>
          <p:cNvPr id="9" name="Rectangle 8">
            <a:extLst>
              <a:ext uri="{FF2B5EF4-FFF2-40B4-BE49-F238E27FC236}">
                <a16:creationId xmlns:a16="http://schemas.microsoft.com/office/drawing/2014/main" id="{5FDEF8DA-6720-4359-AF67-41C92D838B25}"/>
              </a:ext>
            </a:extLst>
          </p:cNvPr>
          <p:cNvSpPr/>
          <p:nvPr/>
        </p:nvSpPr>
        <p:spPr>
          <a:xfrm>
            <a:off x="6172196" y="5409116"/>
            <a:ext cx="5956171" cy="380651"/>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7030A0"/>
                </a:solidFill>
              </a:rPr>
              <a:t>Key Risks/Issues/Scope changes </a:t>
            </a:r>
          </a:p>
        </p:txBody>
      </p:sp>
      <p:sp>
        <p:nvSpPr>
          <p:cNvPr id="11" name="Oval 79">
            <a:extLst>
              <a:ext uri="{FF2B5EF4-FFF2-40B4-BE49-F238E27FC236}">
                <a16:creationId xmlns:a16="http://schemas.microsoft.com/office/drawing/2014/main" id="{B0C52A66-2390-4368-8C85-55C6E684A5EA}"/>
              </a:ext>
            </a:extLst>
          </p:cNvPr>
          <p:cNvSpPr>
            <a:spLocks noChangeArrowheads="1"/>
          </p:cNvSpPr>
          <p:nvPr/>
        </p:nvSpPr>
        <p:spPr bwMode="auto">
          <a:xfrm>
            <a:off x="10882241" y="2637603"/>
            <a:ext cx="390694" cy="349969"/>
          </a:xfrm>
          <a:prstGeom prst="ellipse">
            <a:avLst/>
          </a:prstGeom>
          <a:solidFill>
            <a:srgbClr val="33CC33"/>
          </a:solidFill>
          <a:ln w="9525" algn="ctr">
            <a:noFill/>
            <a:round/>
            <a:headEnd/>
            <a:tailEnd/>
          </a:ln>
        </p:spPr>
        <p:txBody>
          <a:bodyPr wrap="none" lIns="0" tIns="0" rIns="0" bIns="0" anchor="ctr"/>
          <a:lstStyle/>
          <a:p>
            <a:pPr algn="ctr">
              <a:spcAft>
                <a:spcPct val="70000"/>
              </a:spcAft>
            </a:pPr>
            <a:r>
              <a:rPr lang="en-GB" sz="1013" b="1"/>
              <a:t>G</a:t>
            </a:r>
          </a:p>
        </p:txBody>
      </p:sp>
      <p:sp>
        <p:nvSpPr>
          <p:cNvPr id="12" name="Rectangle 11">
            <a:extLst>
              <a:ext uri="{FF2B5EF4-FFF2-40B4-BE49-F238E27FC236}">
                <a16:creationId xmlns:a16="http://schemas.microsoft.com/office/drawing/2014/main" id="{2A958091-7F85-433E-8C29-C4F7B6A37936}"/>
              </a:ext>
            </a:extLst>
          </p:cNvPr>
          <p:cNvSpPr/>
          <p:nvPr/>
        </p:nvSpPr>
        <p:spPr bwMode="auto">
          <a:xfrm>
            <a:off x="10064370" y="2562411"/>
            <a:ext cx="2056572" cy="532376"/>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57" tIns="45678" rIns="91357" bIns="45678" numCol="1" spcCol="0" rtlCol="0" fromWordArt="0" anchor="ctr" anchorCtr="0" forceAA="0" compatLnSpc="1">
            <a:prstTxWarp prst="textNoShape">
              <a:avLst/>
            </a:prstTxWarp>
            <a:noAutofit/>
          </a:bodyPr>
          <a:lstStyle/>
          <a:p>
            <a:endParaRPr lang="en-AU">
              <a:solidFill>
                <a:schemeClr val="lt1"/>
              </a:solidFill>
              <a:latin typeface="+mn-lt"/>
              <a:cs typeface="+mn-cs"/>
            </a:endParaRPr>
          </a:p>
        </p:txBody>
      </p:sp>
      <p:sp>
        <p:nvSpPr>
          <p:cNvPr id="13" name="Rectangle 12">
            <a:extLst>
              <a:ext uri="{FF2B5EF4-FFF2-40B4-BE49-F238E27FC236}">
                <a16:creationId xmlns:a16="http://schemas.microsoft.com/office/drawing/2014/main" id="{2E6357A5-7617-4141-A006-647E6EE69F27}"/>
              </a:ext>
            </a:extLst>
          </p:cNvPr>
          <p:cNvSpPr/>
          <p:nvPr/>
        </p:nvSpPr>
        <p:spPr>
          <a:xfrm>
            <a:off x="10048035" y="2107655"/>
            <a:ext cx="2072907" cy="379822"/>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7030A0"/>
                </a:solidFill>
              </a:rPr>
              <a:t>Overall  Status </a:t>
            </a:r>
          </a:p>
        </p:txBody>
      </p:sp>
      <p:sp>
        <p:nvSpPr>
          <p:cNvPr id="14" name="Rectangle 13">
            <a:extLst>
              <a:ext uri="{FF2B5EF4-FFF2-40B4-BE49-F238E27FC236}">
                <a16:creationId xmlns:a16="http://schemas.microsoft.com/office/drawing/2014/main" id="{949099BE-8DA2-4CAC-A334-A02CA4C784A1}"/>
              </a:ext>
            </a:extLst>
          </p:cNvPr>
          <p:cNvSpPr/>
          <p:nvPr/>
        </p:nvSpPr>
        <p:spPr bwMode="auto">
          <a:xfrm>
            <a:off x="97995" y="1452655"/>
            <a:ext cx="12024396" cy="575905"/>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57" tIns="45678" rIns="91357" bIns="45678" numCol="1" spcCol="0" rtlCol="0" fromWordArt="0" anchor="ctr" anchorCtr="0" forceAA="0" compatLnSpc="1">
            <a:prstTxWarp prst="textNoShape">
              <a:avLst/>
            </a:prstTxWarp>
            <a:noAutofit/>
          </a:bodyPr>
          <a:lstStyle/>
          <a:p>
            <a:r>
              <a:rPr lang="en-AU" sz="1215">
                <a:solidFill>
                  <a:schemeClr val="tx1"/>
                </a:solidFill>
              </a:rPr>
              <a:t>ASD Billing Performance Team is part of ASD application performance. This team is involved in performing </a:t>
            </a:r>
            <a:r>
              <a:rPr lang="en-AU" sz="1215" err="1">
                <a:solidFill>
                  <a:schemeClr val="tx1"/>
                </a:solidFill>
              </a:rPr>
              <a:t>adhoc</a:t>
            </a:r>
            <a:r>
              <a:rPr lang="en-AU" sz="1215">
                <a:solidFill>
                  <a:schemeClr val="tx1"/>
                </a:solidFill>
              </a:rPr>
              <a:t> testing for different applications like Billing Business Service(API testing), ADC Scheduled Activities, BAR applications.Conversion, </a:t>
            </a:r>
            <a:r>
              <a:rPr lang="en-AU" sz="1215" err="1">
                <a:solidFill>
                  <a:schemeClr val="tx1"/>
                </a:solidFill>
              </a:rPr>
              <a:t>FileManagement</a:t>
            </a:r>
            <a:r>
              <a:rPr lang="en-AU" sz="1215">
                <a:solidFill>
                  <a:schemeClr val="tx1"/>
                </a:solidFill>
              </a:rPr>
              <a:t> and </a:t>
            </a:r>
            <a:r>
              <a:rPr lang="en-AU" sz="1215" err="1">
                <a:solidFill>
                  <a:schemeClr val="tx1"/>
                </a:solidFill>
              </a:rPr>
              <a:t>FileProcessing</a:t>
            </a:r>
            <a:r>
              <a:rPr lang="en-AU" sz="1215">
                <a:solidFill>
                  <a:schemeClr val="tx1"/>
                </a:solidFill>
              </a:rPr>
              <a:t>, </a:t>
            </a:r>
            <a:r>
              <a:rPr lang="en-AU" sz="1215" err="1">
                <a:solidFill>
                  <a:schemeClr val="tx1"/>
                </a:solidFill>
              </a:rPr>
              <a:t>ControlM</a:t>
            </a:r>
            <a:r>
              <a:rPr lang="en-AU" sz="1215">
                <a:solidFill>
                  <a:schemeClr val="tx1"/>
                </a:solidFill>
              </a:rPr>
              <a:t> Jobs in a load test environment at different TPS rates.</a:t>
            </a:r>
            <a:endParaRPr lang="en-AU" sz="1215">
              <a:solidFill>
                <a:schemeClr val="tx1"/>
              </a:solidFill>
              <a:cs typeface="Calibri"/>
            </a:endParaRPr>
          </a:p>
        </p:txBody>
      </p:sp>
      <p:sp>
        <p:nvSpPr>
          <p:cNvPr id="15" name="Rectangle 14">
            <a:extLst>
              <a:ext uri="{FF2B5EF4-FFF2-40B4-BE49-F238E27FC236}">
                <a16:creationId xmlns:a16="http://schemas.microsoft.com/office/drawing/2014/main" id="{DB028238-1128-40AF-A8DD-77DF796E7064}"/>
              </a:ext>
            </a:extLst>
          </p:cNvPr>
          <p:cNvSpPr/>
          <p:nvPr/>
        </p:nvSpPr>
        <p:spPr>
          <a:xfrm>
            <a:off x="97995" y="1023858"/>
            <a:ext cx="12024396" cy="380651"/>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7030A0"/>
                </a:solidFill>
              </a:rPr>
              <a:t>Project Details : Sri Hari</a:t>
            </a:r>
          </a:p>
        </p:txBody>
      </p:sp>
      <p:sp>
        <p:nvSpPr>
          <p:cNvPr id="17" name="Rectangle 16">
            <a:extLst>
              <a:ext uri="{FF2B5EF4-FFF2-40B4-BE49-F238E27FC236}">
                <a16:creationId xmlns:a16="http://schemas.microsoft.com/office/drawing/2014/main" id="{C0220729-10B9-451C-A30B-4639A89FBF23}"/>
              </a:ext>
            </a:extLst>
          </p:cNvPr>
          <p:cNvSpPr/>
          <p:nvPr/>
        </p:nvSpPr>
        <p:spPr>
          <a:xfrm>
            <a:off x="10054850" y="3610050"/>
            <a:ext cx="2066095" cy="1719855"/>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215">
              <a:solidFill>
                <a:schemeClr val="tx1"/>
              </a:solidFill>
              <a:cs typeface="Calibri"/>
            </a:endParaRPr>
          </a:p>
        </p:txBody>
      </p:sp>
      <p:sp>
        <p:nvSpPr>
          <p:cNvPr id="18" name="Rectangle 17">
            <a:extLst>
              <a:ext uri="{FF2B5EF4-FFF2-40B4-BE49-F238E27FC236}">
                <a16:creationId xmlns:a16="http://schemas.microsoft.com/office/drawing/2014/main" id="{CFC4BDA7-833F-4B38-A560-E30688F9AFDF}"/>
              </a:ext>
            </a:extLst>
          </p:cNvPr>
          <p:cNvSpPr/>
          <p:nvPr/>
        </p:nvSpPr>
        <p:spPr>
          <a:xfrm>
            <a:off x="10048035" y="3152639"/>
            <a:ext cx="2082421" cy="380651"/>
          </a:xfrm>
          <a:prstGeom prst="rect">
            <a:avLst/>
          </a:prstGeom>
          <a:solidFill>
            <a:schemeClr val="bg2">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18" b="1">
                <a:solidFill>
                  <a:schemeClr val="bg1"/>
                </a:solidFill>
              </a:rPr>
              <a:t>Key Achievements </a:t>
            </a:r>
          </a:p>
        </p:txBody>
      </p:sp>
      <p:sp>
        <p:nvSpPr>
          <p:cNvPr id="16" name="Rectangle 15">
            <a:extLst>
              <a:ext uri="{FF2B5EF4-FFF2-40B4-BE49-F238E27FC236}">
                <a16:creationId xmlns:a16="http://schemas.microsoft.com/office/drawing/2014/main" id="{0CA650AE-C56D-4446-B447-A3C094EBEA2D}"/>
              </a:ext>
            </a:extLst>
          </p:cNvPr>
          <p:cNvSpPr/>
          <p:nvPr/>
        </p:nvSpPr>
        <p:spPr>
          <a:xfrm>
            <a:off x="6180934" y="5829257"/>
            <a:ext cx="5956170" cy="1067926"/>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3099" indent="-223099">
              <a:buFont typeface="Wingdings" panose="05000000000000000000" pitchFamily="2" charset="2"/>
              <a:buChar char="§"/>
            </a:pPr>
            <a:r>
              <a:rPr lang="en-US" sz="1215">
                <a:solidFill>
                  <a:schemeClr val="tx1"/>
                </a:solidFill>
              </a:rPr>
              <a:t>Currently the child project of BAR applications I.e. BCS GFS is being migrated from visual studio to Load Runner cloud. Due to some timeout issues with one api , we are working with developer team in triaging the problem. Once after identifying the root cause, BCS GFS will be executed completely from Load runner cloud.</a:t>
            </a:r>
            <a:endParaRPr lang="en-US" sz="1215">
              <a:solidFill>
                <a:schemeClr val="tx1"/>
              </a:solidFill>
              <a:cs typeface="Calibri"/>
            </a:endParaRPr>
          </a:p>
        </p:txBody>
      </p:sp>
      <p:sp>
        <p:nvSpPr>
          <p:cNvPr id="23" name="Rectangle 22">
            <a:extLst>
              <a:ext uri="{FF2B5EF4-FFF2-40B4-BE49-F238E27FC236}">
                <a16:creationId xmlns:a16="http://schemas.microsoft.com/office/drawing/2014/main" id="{2AAF7A50-FC3D-40DB-84C3-83C2E3D59CC8}"/>
              </a:ext>
            </a:extLst>
          </p:cNvPr>
          <p:cNvSpPr/>
          <p:nvPr/>
        </p:nvSpPr>
        <p:spPr>
          <a:xfrm>
            <a:off x="10067673" y="3616581"/>
            <a:ext cx="2069432" cy="1708438"/>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3099" indent="-223099">
              <a:buFont typeface="Wingdings" panose="05000000000000000000" pitchFamily="2" charset="2"/>
              <a:buChar char="§"/>
            </a:pPr>
            <a:r>
              <a:rPr lang="en-US" sz="1215">
                <a:solidFill>
                  <a:schemeClr val="tx1"/>
                </a:solidFill>
                <a:cs typeface="Calibri"/>
              </a:rPr>
              <a:t>Successfully delivered BBS and TDM projects as a part of migration. Both applications are up and running and are being used by both Offshore and Onshore for regular testing.</a:t>
            </a:r>
          </a:p>
        </p:txBody>
      </p:sp>
      <p:sp>
        <p:nvSpPr>
          <p:cNvPr id="19" name="Rectangle 18">
            <a:extLst>
              <a:ext uri="{FF2B5EF4-FFF2-40B4-BE49-F238E27FC236}">
                <a16:creationId xmlns:a16="http://schemas.microsoft.com/office/drawing/2014/main" id="{DBEAB1AF-C9AE-45A0-9E8F-8A5BE9057272}"/>
              </a:ext>
            </a:extLst>
          </p:cNvPr>
          <p:cNvSpPr/>
          <p:nvPr/>
        </p:nvSpPr>
        <p:spPr bwMode="auto">
          <a:xfrm>
            <a:off x="83437" y="2107723"/>
            <a:ext cx="9782607" cy="313876"/>
          </a:xfrm>
          <a:prstGeom prst="rect">
            <a:avLst/>
          </a:prstGeom>
          <a:solidFill>
            <a:srgbClr val="00B05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57" tIns="45678" rIns="91357" bIns="45678" numCol="1" spcCol="0" rtlCol="0" fromWordArt="0" anchor="ctr" anchorCtr="0" forceAA="0" compatLnSpc="1">
            <a:prstTxWarp prst="textNoShape">
              <a:avLst/>
            </a:prstTxWarp>
            <a:noAutofit/>
          </a:bodyPr>
          <a:lstStyle/>
          <a:p>
            <a:pPr algn="ctr"/>
            <a:r>
              <a:rPr lang="en-AU" sz="1519" b="1" dirty="0">
                <a:solidFill>
                  <a:schemeClr val="bg1"/>
                </a:solidFill>
                <a:cs typeface="Calibri"/>
              </a:rPr>
              <a:t>Activities in the current week </a:t>
            </a:r>
            <a:r>
              <a:rPr lang="en-AU" sz="1519" b="1" dirty="0" smtClean="0">
                <a:solidFill>
                  <a:schemeClr val="bg1"/>
                </a:solidFill>
                <a:cs typeface="Calibri"/>
              </a:rPr>
              <a:t>(</a:t>
            </a:r>
            <a:r>
              <a:rPr lang="en-AU" sz="1600" b="1" dirty="0">
                <a:solidFill>
                  <a:schemeClr val="bg1"/>
                </a:solidFill>
                <a:cs typeface="Calibri"/>
              </a:rPr>
              <a:t>04/27 - 05/01</a:t>
            </a:r>
            <a:r>
              <a:rPr lang="en-AU" sz="1519" b="1" dirty="0" smtClean="0">
                <a:solidFill>
                  <a:schemeClr val="bg1"/>
                </a:solidFill>
                <a:cs typeface="Calibri"/>
              </a:rPr>
              <a:t>)</a:t>
            </a:r>
            <a:endParaRPr lang="en-US" dirty="0">
              <a:solidFill>
                <a:schemeClr val="bg1"/>
              </a:solidFill>
            </a:endParaRPr>
          </a:p>
        </p:txBody>
      </p:sp>
    </p:spTree>
    <p:extLst>
      <p:ext uri="{BB962C8B-B14F-4D97-AF65-F5344CB8AC3E}">
        <p14:creationId xmlns:p14="http://schemas.microsoft.com/office/powerpoint/2010/main" val="235633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7" grpId="0" animBg="1"/>
      <p:bldP spid="18" grpId="0" animBg="1"/>
      <p:bldP spid="16" grpId="0" animBg="1"/>
      <p:bldP spid="23"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5640" y="109306"/>
            <a:ext cx="11582038" cy="535214"/>
          </a:xfrm>
          <a:prstGeom prst="rect">
            <a:avLst/>
          </a:prstGeom>
          <a:noFill/>
          <a:ln w="12700">
            <a:noFill/>
            <a:miter lim="800000"/>
            <a:headEnd/>
            <a:tailEnd/>
          </a:ln>
        </p:spPr>
        <p:txBody>
          <a:bodyPr wrap="square" anchor="ctr">
            <a:spAutoFit/>
          </a:bodyPr>
          <a:lstStyle/>
          <a:p>
            <a:pPr>
              <a:spcBef>
                <a:spcPct val="20000"/>
              </a:spcBef>
              <a:buSzPct val="120000"/>
              <a:tabLst>
                <a:tab pos="1851703" algn="l"/>
              </a:tabLst>
              <a:defRPr/>
            </a:pPr>
            <a:r>
              <a:rPr lang="en-US" sz="2835" b="1">
                <a:solidFill>
                  <a:srgbClr val="0070C0"/>
                </a:solidFill>
                <a:latin typeface="Segoe UI Semibold"/>
                <a:cs typeface="Arial"/>
              </a:rPr>
              <a:t>ASD Application Performance – ASD Billing Performance</a:t>
            </a:r>
            <a:endParaRPr lang="en-US" sz="2835" b="1">
              <a:solidFill>
                <a:srgbClr val="0070C0"/>
              </a:solidFill>
              <a:latin typeface="Segoe UI Semibold" panose="020B0702040204020203" pitchFamily="34" charset="0"/>
              <a:cs typeface="Arial"/>
            </a:endParaRPr>
          </a:p>
        </p:txBody>
      </p:sp>
      <p:sp>
        <p:nvSpPr>
          <p:cNvPr id="5" name="Rectangle 4">
            <a:extLst>
              <a:ext uri="{FF2B5EF4-FFF2-40B4-BE49-F238E27FC236}">
                <a16:creationId xmlns:a16="http://schemas.microsoft.com/office/drawing/2014/main" id="{C779CA1D-26A6-4A38-B75A-BAF1DC148DDE}"/>
              </a:ext>
            </a:extLst>
          </p:cNvPr>
          <p:cNvSpPr/>
          <p:nvPr/>
        </p:nvSpPr>
        <p:spPr>
          <a:xfrm>
            <a:off x="97994" y="2520278"/>
            <a:ext cx="9820819" cy="2809629"/>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15" b="1" dirty="0">
              <a:solidFill>
                <a:schemeClr val="tx1"/>
              </a:solidFill>
            </a:endParaRPr>
          </a:p>
          <a:p>
            <a:endParaRPr lang="en-US" sz="1215" b="1" dirty="0">
              <a:solidFill>
                <a:schemeClr val="tx1"/>
              </a:solidFill>
            </a:endParaRPr>
          </a:p>
          <a:p>
            <a:endParaRPr lang="en-US" sz="1215" b="1" dirty="0">
              <a:solidFill>
                <a:schemeClr val="tx1"/>
              </a:solidFill>
            </a:endParaRPr>
          </a:p>
          <a:p>
            <a:pPr marL="287393" indent="-173593">
              <a:buFont typeface="Arial"/>
              <a:buChar char="•"/>
            </a:pPr>
            <a:endParaRPr lang="en-US" sz="1215" dirty="0">
              <a:solidFill>
                <a:schemeClr val="tx1"/>
              </a:solidFill>
              <a:cs typeface="Calibri"/>
            </a:endParaRPr>
          </a:p>
          <a:p>
            <a:pPr marL="287393" indent="-173593">
              <a:buFont typeface="Arial"/>
              <a:buChar char="•"/>
            </a:pPr>
            <a:endParaRPr lang="en-US" sz="1215" dirty="0">
              <a:solidFill>
                <a:schemeClr val="tx1"/>
              </a:solidFill>
              <a:cs typeface="Calibri"/>
            </a:endParaRPr>
          </a:p>
          <a:p>
            <a:pPr marL="113800"/>
            <a:endParaRPr lang="en-US" sz="1215" dirty="0">
              <a:solidFill>
                <a:schemeClr val="tx1"/>
              </a:solidFill>
              <a:cs typeface="Calibri"/>
            </a:endParaRPr>
          </a:p>
        </p:txBody>
      </p:sp>
      <p:sp>
        <p:nvSpPr>
          <p:cNvPr id="6" name="Rectangle 5">
            <a:extLst>
              <a:ext uri="{FF2B5EF4-FFF2-40B4-BE49-F238E27FC236}">
                <a16:creationId xmlns:a16="http://schemas.microsoft.com/office/drawing/2014/main" id="{6AA32F8F-4895-4576-9498-FB783FA4F3FB}"/>
              </a:ext>
            </a:extLst>
          </p:cNvPr>
          <p:cNvSpPr/>
          <p:nvPr/>
        </p:nvSpPr>
        <p:spPr>
          <a:xfrm>
            <a:off x="81771" y="5835079"/>
            <a:ext cx="5938168" cy="1067927"/>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215">
              <a:solidFill>
                <a:schemeClr val="tx1"/>
              </a:solidFill>
              <a:cs typeface="Calibri"/>
            </a:endParaRPr>
          </a:p>
        </p:txBody>
      </p:sp>
      <p:sp>
        <p:nvSpPr>
          <p:cNvPr id="7" name="Rectangle 6">
            <a:extLst>
              <a:ext uri="{FF2B5EF4-FFF2-40B4-BE49-F238E27FC236}">
                <a16:creationId xmlns:a16="http://schemas.microsoft.com/office/drawing/2014/main" id="{E2E3463A-BF25-455C-9073-6DB986BA7400}"/>
              </a:ext>
            </a:extLst>
          </p:cNvPr>
          <p:cNvSpPr/>
          <p:nvPr/>
        </p:nvSpPr>
        <p:spPr>
          <a:xfrm>
            <a:off x="81767" y="5409116"/>
            <a:ext cx="5938168" cy="380651"/>
          </a:xfrm>
          <a:prstGeom prst="rect">
            <a:avLst/>
          </a:prstGeom>
          <a:solidFill>
            <a:srgbClr val="0070C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Activities planned for next week </a:t>
            </a:r>
            <a:r>
              <a:rPr lang="en-US" b="1" dirty="0" smtClean="0">
                <a:solidFill>
                  <a:schemeClr val="bg1"/>
                </a:solidFill>
              </a:rPr>
              <a:t>(</a:t>
            </a:r>
            <a:r>
              <a:rPr lang="en-US" b="1" dirty="0">
                <a:solidFill>
                  <a:schemeClr val="bg1"/>
                </a:solidFill>
              </a:rPr>
              <a:t>05/04 – 05/08</a:t>
            </a:r>
            <a:r>
              <a:rPr lang="en-US" b="1" dirty="0" smtClean="0">
                <a:solidFill>
                  <a:schemeClr val="bg1"/>
                </a:solidFill>
              </a:rPr>
              <a:t>)</a:t>
            </a:r>
            <a:endParaRPr lang="en-US" b="1" dirty="0">
              <a:solidFill>
                <a:schemeClr val="bg1"/>
              </a:solidFill>
            </a:endParaRPr>
          </a:p>
        </p:txBody>
      </p:sp>
      <p:sp>
        <p:nvSpPr>
          <p:cNvPr id="8" name="Rectangle 7">
            <a:extLst>
              <a:ext uri="{FF2B5EF4-FFF2-40B4-BE49-F238E27FC236}">
                <a16:creationId xmlns:a16="http://schemas.microsoft.com/office/drawing/2014/main" id="{AD5D4955-6D28-4C1A-B7EB-A350F6EE2786}"/>
              </a:ext>
            </a:extLst>
          </p:cNvPr>
          <p:cNvSpPr/>
          <p:nvPr/>
        </p:nvSpPr>
        <p:spPr>
          <a:xfrm>
            <a:off x="6172200" y="5835079"/>
            <a:ext cx="5956170" cy="1067926"/>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3099" indent="-223099">
              <a:buFont typeface="Wingdings" panose="05000000000000000000" pitchFamily="2" charset="2"/>
              <a:buChar char="§"/>
            </a:pPr>
            <a:endParaRPr lang="en-US" sz="1215">
              <a:solidFill>
                <a:schemeClr val="tx1"/>
              </a:solidFill>
              <a:cs typeface="Calibri"/>
            </a:endParaRPr>
          </a:p>
        </p:txBody>
      </p:sp>
      <p:sp>
        <p:nvSpPr>
          <p:cNvPr id="9" name="Rectangle 8">
            <a:extLst>
              <a:ext uri="{FF2B5EF4-FFF2-40B4-BE49-F238E27FC236}">
                <a16:creationId xmlns:a16="http://schemas.microsoft.com/office/drawing/2014/main" id="{5FDEF8DA-6720-4359-AF67-41C92D838B25}"/>
              </a:ext>
            </a:extLst>
          </p:cNvPr>
          <p:cNvSpPr/>
          <p:nvPr/>
        </p:nvSpPr>
        <p:spPr>
          <a:xfrm>
            <a:off x="6172196" y="5409116"/>
            <a:ext cx="5956171" cy="380651"/>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7030A0"/>
                </a:solidFill>
              </a:rPr>
              <a:t>Key Risks/Issues/Scope changes </a:t>
            </a:r>
          </a:p>
        </p:txBody>
      </p:sp>
      <p:sp>
        <p:nvSpPr>
          <p:cNvPr id="11" name="Oval 79">
            <a:extLst>
              <a:ext uri="{FF2B5EF4-FFF2-40B4-BE49-F238E27FC236}">
                <a16:creationId xmlns:a16="http://schemas.microsoft.com/office/drawing/2014/main" id="{B0C52A66-2390-4368-8C85-55C6E684A5EA}"/>
              </a:ext>
            </a:extLst>
          </p:cNvPr>
          <p:cNvSpPr>
            <a:spLocks noChangeArrowheads="1"/>
          </p:cNvSpPr>
          <p:nvPr/>
        </p:nvSpPr>
        <p:spPr bwMode="auto">
          <a:xfrm>
            <a:off x="10882241" y="2637603"/>
            <a:ext cx="390694" cy="349969"/>
          </a:xfrm>
          <a:prstGeom prst="ellipse">
            <a:avLst/>
          </a:prstGeom>
          <a:solidFill>
            <a:srgbClr val="33CC33"/>
          </a:solidFill>
          <a:ln w="9525" algn="ctr">
            <a:noFill/>
            <a:round/>
            <a:headEnd/>
            <a:tailEnd/>
          </a:ln>
        </p:spPr>
        <p:txBody>
          <a:bodyPr wrap="none" lIns="0" tIns="0" rIns="0" bIns="0" anchor="ctr"/>
          <a:lstStyle/>
          <a:p>
            <a:pPr algn="ctr">
              <a:spcAft>
                <a:spcPct val="70000"/>
              </a:spcAft>
            </a:pPr>
            <a:r>
              <a:rPr lang="en-GB" sz="1013" b="1"/>
              <a:t>G</a:t>
            </a:r>
          </a:p>
        </p:txBody>
      </p:sp>
      <p:sp>
        <p:nvSpPr>
          <p:cNvPr id="12" name="Rectangle 11">
            <a:extLst>
              <a:ext uri="{FF2B5EF4-FFF2-40B4-BE49-F238E27FC236}">
                <a16:creationId xmlns:a16="http://schemas.microsoft.com/office/drawing/2014/main" id="{2A958091-7F85-433E-8C29-C4F7B6A37936}"/>
              </a:ext>
            </a:extLst>
          </p:cNvPr>
          <p:cNvSpPr/>
          <p:nvPr/>
        </p:nvSpPr>
        <p:spPr bwMode="auto">
          <a:xfrm>
            <a:off x="10064370" y="2562411"/>
            <a:ext cx="2056572" cy="532376"/>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57" tIns="45678" rIns="91357" bIns="45678" numCol="1" spcCol="0" rtlCol="0" fromWordArt="0" anchor="ctr" anchorCtr="0" forceAA="0" compatLnSpc="1">
            <a:prstTxWarp prst="textNoShape">
              <a:avLst/>
            </a:prstTxWarp>
            <a:noAutofit/>
          </a:bodyPr>
          <a:lstStyle/>
          <a:p>
            <a:endParaRPr lang="en-AU">
              <a:solidFill>
                <a:schemeClr val="lt1"/>
              </a:solidFill>
              <a:latin typeface="+mn-lt"/>
              <a:cs typeface="+mn-cs"/>
            </a:endParaRPr>
          </a:p>
        </p:txBody>
      </p:sp>
      <p:sp>
        <p:nvSpPr>
          <p:cNvPr id="13" name="Rectangle 12">
            <a:extLst>
              <a:ext uri="{FF2B5EF4-FFF2-40B4-BE49-F238E27FC236}">
                <a16:creationId xmlns:a16="http://schemas.microsoft.com/office/drawing/2014/main" id="{2E6357A5-7617-4141-A006-647E6EE69F27}"/>
              </a:ext>
            </a:extLst>
          </p:cNvPr>
          <p:cNvSpPr/>
          <p:nvPr/>
        </p:nvSpPr>
        <p:spPr>
          <a:xfrm>
            <a:off x="10048035" y="2107655"/>
            <a:ext cx="2072907" cy="379822"/>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7030A0"/>
                </a:solidFill>
              </a:rPr>
              <a:t>Overall  Status </a:t>
            </a:r>
          </a:p>
        </p:txBody>
      </p:sp>
      <p:sp>
        <p:nvSpPr>
          <p:cNvPr id="14" name="Rectangle 13">
            <a:extLst>
              <a:ext uri="{FF2B5EF4-FFF2-40B4-BE49-F238E27FC236}">
                <a16:creationId xmlns:a16="http://schemas.microsoft.com/office/drawing/2014/main" id="{949099BE-8DA2-4CAC-A334-A02CA4C784A1}"/>
              </a:ext>
            </a:extLst>
          </p:cNvPr>
          <p:cNvSpPr/>
          <p:nvPr/>
        </p:nvSpPr>
        <p:spPr bwMode="auto">
          <a:xfrm>
            <a:off x="97995" y="1452655"/>
            <a:ext cx="12024396" cy="575905"/>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57" tIns="45678" rIns="91357" bIns="45678" numCol="1" spcCol="0" rtlCol="0" fromWordArt="0" anchor="ctr" anchorCtr="0" forceAA="0" compatLnSpc="1">
            <a:prstTxWarp prst="textNoShape">
              <a:avLst/>
            </a:prstTxWarp>
            <a:noAutofit/>
          </a:bodyPr>
          <a:lstStyle/>
          <a:p>
            <a:r>
              <a:rPr lang="en-AU" sz="1215">
                <a:solidFill>
                  <a:schemeClr val="tx1"/>
                </a:solidFill>
              </a:rPr>
              <a:t>ASD Billing Performance Team is part of ASD application performance. This team is involved in performing </a:t>
            </a:r>
            <a:r>
              <a:rPr lang="en-AU" sz="1215" err="1">
                <a:solidFill>
                  <a:schemeClr val="tx1"/>
                </a:solidFill>
              </a:rPr>
              <a:t>adhoc</a:t>
            </a:r>
            <a:r>
              <a:rPr lang="en-AU" sz="1215">
                <a:solidFill>
                  <a:schemeClr val="tx1"/>
                </a:solidFill>
              </a:rPr>
              <a:t> testing for different applications like Billing Business Service(API testing), ADC Scheduled Activities, BAR applications.Conversion, </a:t>
            </a:r>
            <a:r>
              <a:rPr lang="en-AU" sz="1215" err="1">
                <a:solidFill>
                  <a:schemeClr val="tx1"/>
                </a:solidFill>
              </a:rPr>
              <a:t>FileManagement</a:t>
            </a:r>
            <a:r>
              <a:rPr lang="en-AU" sz="1215">
                <a:solidFill>
                  <a:schemeClr val="tx1"/>
                </a:solidFill>
              </a:rPr>
              <a:t> and </a:t>
            </a:r>
            <a:r>
              <a:rPr lang="en-AU" sz="1215" err="1">
                <a:solidFill>
                  <a:schemeClr val="tx1"/>
                </a:solidFill>
              </a:rPr>
              <a:t>FileProcessing</a:t>
            </a:r>
            <a:r>
              <a:rPr lang="en-AU" sz="1215">
                <a:solidFill>
                  <a:schemeClr val="tx1"/>
                </a:solidFill>
              </a:rPr>
              <a:t>, </a:t>
            </a:r>
            <a:r>
              <a:rPr lang="en-AU" sz="1215" err="1">
                <a:solidFill>
                  <a:schemeClr val="tx1"/>
                </a:solidFill>
              </a:rPr>
              <a:t>ControlM</a:t>
            </a:r>
            <a:r>
              <a:rPr lang="en-AU" sz="1215">
                <a:solidFill>
                  <a:schemeClr val="tx1"/>
                </a:solidFill>
              </a:rPr>
              <a:t> Jobs in a load test environment at different TPS rates.</a:t>
            </a:r>
            <a:endParaRPr lang="en-AU" sz="1215">
              <a:solidFill>
                <a:schemeClr val="tx1"/>
              </a:solidFill>
              <a:cs typeface="Calibri"/>
            </a:endParaRPr>
          </a:p>
        </p:txBody>
      </p:sp>
      <p:sp>
        <p:nvSpPr>
          <p:cNvPr id="15" name="Rectangle 14">
            <a:extLst>
              <a:ext uri="{FF2B5EF4-FFF2-40B4-BE49-F238E27FC236}">
                <a16:creationId xmlns:a16="http://schemas.microsoft.com/office/drawing/2014/main" id="{DB028238-1128-40AF-A8DD-77DF796E7064}"/>
              </a:ext>
            </a:extLst>
          </p:cNvPr>
          <p:cNvSpPr/>
          <p:nvPr/>
        </p:nvSpPr>
        <p:spPr>
          <a:xfrm>
            <a:off x="97995" y="1023858"/>
            <a:ext cx="12024396" cy="380651"/>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7030A0"/>
                </a:solidFill>
              </a:rPr>
              <a:t>Project Details : Sindhura G</a:t>
            </a:r>
          </a:p>
        </p:txBody>
      </p:sp>
      <p:sp>
        <p:nvSpPr>
          <p:cNvPr id="17" name="Rectangle 16">
            <a:extLst>
              <a:ext uri="{FF2B5EF4-FFF2-40B4-BE49-F238E27FC236}">
                <a16:creationId xmlns:a16="http://schemas.microsoft.com/office/drawing/2014/main" id="{C0220729-10B9-451C-A30B-4639A89FBF23}"/>
              </a:ext>
            </a:extLst>
          </p:cNvPr>
          <p:cNvSpPr/>
          <p:nvPr/>
        </p:nvSpPr>
        <p:spPr>
          <a:xfrm>
            <a:off x="10054850" y="3610050"/>
            <a:ext cx="2066095" cy="1719855"/>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215">
              <a:solidFill>
                <a:schemeClr val="tx1"/>
              </a:solidFill>
              <a:cs typeface="Calibri"/>
            </a:endParaRPr>
          </a:p>
        </p:txBody>
      </p:sp>
      <p:sp>
        <p:nvSpPr>
          <p:cNvPr id="18" name="Rectangle 17">
            <a:extLst>
              <a:ext uri="{FF2B5EF4-FFF2-40B4-BE49-F238E27FC236}">
                <a16:creationId xmlns:a16="http://schemas.microsoft.com/office/drawing/2014/main" id="{CFC4BDA7-833F-4B38-A560-E30688F9AFDF}"/>
              </a:ext>
            </a:extLst>
          </p:cNvPr>
          <p:cNvSpPr/>
          <p:nvPr/>
        </p:nvSpPr>
        <p:spPr>
          <a:xfrm>
            <a:off x="10048035" y="3152639"/>
            <a:ext cx="2082421" cy="380651"/>
          </a:xfrm>
          <a:prstGeom prst="rect">
            <a:avLst/>
          </a:prstGeom>
          <a:solidFill>
            <a:schemeClr val="bg2">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18" b="1">
                <a:solidFill>
                  <a:schemeClr val="bg1"/>
                </a:solidFill>
              </a:rPr>
              <a:t>Key Achievements </a:t>
            </a:r>
          </a:p>
        </p:txBody>
      </p:sp>
      <p:sp>
        <p:nvSpPr>
          <p:cNvPr id="16" name="Rectangle 15">
            <a:extLst>
              <a:ext uri="{FF2B5EF4-FFF2-40B4-BE49-F238E27FC236}">
                <a16:creationId xmlns:a16="http://schemas.microsoft.com/office/drawing/2014/main" id="{0CA650AE-C56D-4446-B447-A3C094EBEA2D}"/>
              </a:ext>
            </a:extLst>
          </p:cNvPr>
          <p:cNvSpPr/>
          <p:nvPr/>
        </p:nvSpPr>
        <p:spPr>
          <a:xfrm>
            <a:off x="6180934" y="5829257"/>
            <a:ext cx="5956170" cy="1067926"/>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3099" indent="-223099">
              <a:buFont typeface="Wingdings" panose="05000000000000000000" pitchFamily="2" charset="2"/>
              <a:buChar char="§"/>
            </a:pPr>
            <a:endParaRPr lang="en-US" sz="1215" dirty="0">
              <a:solidFill>
                <a:schemeClr val="tx1"/>
              </a:solidFill>
              <a:cs typeface="Calibri"/>
            </a:endParaRPr>
          </a:p>
        </p:txBody>
      </p:sp>
      <p:sp>
        <p:nvSpPr>
          <p:cNvPr id="23" name="Rectangle 22">
            <a:extLst>
              <a:ext uri="{FF2B5EF4-FFF2-40B4-BE49-F238E27FC236}">
                <a16:creationId xmlns:a16="http://schemas.microsoft.com/office/drawing/2014/main" id="{2AAF7A50-FC3D-40DB-84C3-83C2E3D59CC8}"/>
              </a:ext>
            </a:extLst>
          </p:cNvPr>
          <p:cNvSpPr/>
          <p:nvPr/>
        </p:nvSpPr>
        <p:spPr>
          <a:xfrm>
            <a:off x="10067673" y="3616581"/>
            <a:ext cx="2069432" cy="1708438"/>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3099" indent="-223099">
              <a:buFont typeface="Wingdings" panose="05000000000000000000" pitchFamily="2" charset="2"/>
              <a:buChar char="§"/>
            </a:pPr>
            <a:endParaRPr lang="en-US" sz="1215" dirty="0">
              <a:solidFill>
                <a:schemeClr val="tx1"/>
              </a:solidFill>
              <a:cs typeface="Calibri"/>
            </a:endParaRPr>
          </a:p>
        </p:txBody>
      </p:sp>
      <p:sp>
        <p:nvSpPr>
          <p:cNvPr id="19" name="Rectangle 18">
            <a:extLst>
              <a:ext uri="{FF2B5EF4-FFF2-40B4-BE49-F238E27FC236}">
                <a16:creationId xmlns:a16="http://schemas.microsoft.com/office/drawing/2014/main" id="{DBEAB1AF-C9AE-45A0-9E8F-8A5BE9057272}"/>
              </a:ext>
            </a:extLst>
          </p:cNvPr>
          <p:cNvSpPr/>
          <p:nvPr/>
        </p:nvSpPr>
        <p:spPr bwMode="auto">
          <a:xfrm>
            <a:off x="83437" y="2107723"/>
            <a:ext cx="9782607" cy="313876"/>
          </a:xfrm>
          <a:prstGeom prst="rect">
            <a:avLst/>
          </a:prstGeom>
          <a:solidFill>
            <a:srgbClr val="00B05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57" tIns="45678" rIns="91357" bIns="45678" numCol="1" spcCol="0" rtlCol="0" fromWordArt="0" anchor="ctr" anchorCtr="0" forceAA="0" compatLnSpc="1">
            <a:prstTxWarp prst="textNoShape">
              <a:avLst/>
            </a:prstTxWarp>
            <a:noAutofit/>
          </a:bodyPr>
          <a:lstStyle/>
          <a:p>
            <a:pPr algn="ctr"/>
            <a:r>
              <a:rPr lang="en-AU" sz="1519" b="1" dirty="0">
                <a:solidFill>
                  <a:schemeClr val="bg1"/>
                </a:solidFill>
                <a:cs typeface="Calibri"/>
              </a:rPr>
              <a:t>Activities in the current week </a:t>
            </a:r>
            <a:r>
              <a:rPr lang="en-AU" sz="1519" b="1" dirty="0" smtClean="0">
                <a:solidFill>
                  <a:schemeClr val="bg1"/>
                </a:solidFill>
                <a:cs typeface="Calibri"/>
              </a:rPr>
              <a:t>(</a:t>
            </a:r>
            <a:r>
              <a:rPr lang="en-AU" sz="1600" b="1" dirty="0">
                <a:solidFill>
                  <a:schemeClr val="bg1"/>
                </a:solidFill>
                <a:cs typeface="Calibri"/>
              </a:rPr>
              <a:t>04/27 - 05/01</a:t>
            </a:r>
            <a:r>
              <a:rPr lang="en-AU" sz="1519" b="1" dirty="0" smtClean="0">
                <a:solidFill>
                  <a:schemeClr val="bg1"/>
                </a:solidFill>
                <a:cs typeface="Calibri"/>
              </a:rPr>
              <a:t>)</a:t>
            </a:r>
            <a:endParaRPr lang="en-US" dirty="0">
              <a:solidFill>
                <a:schemeClr val="bg1"/>
              </a:solidFill>
            </a:endParaRPr>
          </a:p>
        </p:txBody>
      </p:sp>
      <p:sp>
        <p:nvSpPr>
          <p:cNvPr id="3" name="Rectangle 2">
            <a:extLst>
              <a:ext uri="{FF2B5EF4-FFF2-40B4-BE49-F238E27FC236}">
                <a16:creationId xmlns:a16="http://schemas.microsoft.com/office/drawing/2014/main" id="{DFAA84C4-8D91-4FDF-A95E-E78237B59467}"/>
              </a:ext>
            </a:extLst>
          </p:cNvPr>
          <p:cNvSpPr/>
          <p:nvPr/>
        </p:nvSpPr>
        <p:spPr>
          <a:xfrm>
            <a:off x="223455" y="2562411"/>
            <a:ext cx="9034845" cy="2712425"/>
          </a:xfrm>
          <a:prstGeom prst="rect">
            <a:avLst/>
          </a:prstGeom>
        </p:spPr>
        <p:txBody>
          <a:bodyPr wrap="square">
            <a:spAutoFit/>
          </a:bodyPr>
          <a:lstStyle/>
          <a:p>
            <a:pPr marL="347186" indent="-347186">
              <a:spcBef>
                <a:spcPts val="0"/>
              </a:spcBef>
              <a:spcAft>
                <a:spcPts val="0"/>
              </a:spcAft>
              <a:buSzPts val="1000"/>
              <a:buFont typeface="Symbol" panose="05050102010706020507" pitchFamily="18" charset="2"/>
              <a:buChar char=""/>
              <a:tabLst>
                <a:tab pos="462915" algn="l"/>
              </a:tabLst>
            </a:pPr>
            <a:r>
              <a:rPr lang="en-US" sz="1215" b="1" u="sng" dirty="0">
                <a:solidFill>
                  <a:srgbClr val="000000"/>
                </a:solidFill>
                <a:latin typeface="Calibri" panose="020F0502020204030204" pitchFamily="34" charset="0"/>
                <a:ea typeface="Times New Roman" panose="02020603050405020304" pitchFamily="18" charset="0"/>
              </a:rPr>
              <a:t>CICD: </a:t>
            </a:r>
            <a:endParaRPr lang="en-US" sz="1114" dirty="0">
              <a:latin typeface="Calibri" panose="020F0502020204030204" pitchFamily="34" charset="0"/>
              <a:ea typeface="Calibri" panose="020F0502020204030204" pitchFamily="34" charset="0"/>
            </a:endParaRPr>
          </a:p>
          <a:p>
            <a:pPr marL="810101" lvl="1" indent="-347186">
              <a:buFont typeface="+mj-lt"/>
              <a:buAutoNum type="arabicPeriod"/>
              <a:tabLst>
                <a:tab pos="462915" algn="l"/>
              </a:tabLst>
            </a:pPr>
            <a:r>
              <a:rPr lang="en-US" sz="1114" dirty="0">
                <a:solidFill>
                  <a:srgbClr val="000000"/>
                </a:solidFill>
                <a:latin typeface="Calibri" panose="020F0502020204030204" pitchFamily="34" charset="0"/>
                <a:ea typeface="Times New Roman" panose="02020603050405020304" pitchFamily="18" charset="0"/>
              </a:rPr>
              <a:t>Updated the Configuration file of "</a:t>
            </a:r>
            <a:r>
              <a:rPr lang="en-US" sz="1114" dirty="0" err="1">
                <a:solidFill>
                  <a:srgbClr val="000000"/>
                </a:solidFill>
                <a:latin typeface="Calibri" panose="020F0502020204030204" pitchFamily="34" charset="0"/>
                <a:ea typeface="Times New Roman" panose="02020603050405020304" pitchFamily="18" charset="0"/>
              </a:rPr>
              <a:t>AutoLTReport</a:t>
            </a:r>
            <a:r>
              <a:rPr lang="en-US" sz="1114" dirty="0">
                <a:solidFill>
                  <a:srgbClr val="000000"/>
                </a:solidFill>
                <a:latin typeface="Calibri" panose="020F0502020204030204" pitchFamily="34" charset="0"/>
                <a:ea typeface="Times New Roman" panose="02020603050405020304" pitchFamily="18" charset="0"/>
              </a:rPr>
              <a:t>" Tool with "PPAPI"</a:t>
            </a:r>
            <a:endParaRPr lang="en-US" sz="1114" dirty="0">
              <a:solidFill>
                <a:srgbClr val="000000"/>
              </a:solidFill>
              <a:latin typeface="Calibri" panose="020F0502020204030204" pitchFamily="34" charset="0"/>
              <a:ea typeface="Calibri" panose="020F0502020204030204" pitchFamily="34" charset="0"/>
            </a:endParaRPr>
          </a:p>
          <a:p>
            <a:pPr marL="810101" lvl="1" indent="-347186">
              <a:buFont typeface="+mj-lt"/>
              <a:buAutoNum type="arabicPeriod"/>
              <a:tabLst>
                <a:tab pos="462915" algn="l"/>
              </a:tabLst>
            </a:pPr>
            <a:r>
              <a:rPr lang="en-US" sz="1114" dirty="0">
                <a:solidFill>
                  <a:srgbClr val="000000"/>
                </a:solidFill>
                <a:latin typeface="Calibri" panose="020F0502020204030204" pitchFamily="34" charset="0"/>
                <a:ea typeface="Times New Roman" panose="02020603050405020304" pitchFamily="18" charset="0"/>
              </a:rPr>
              <a:t>Generated the Individual Transaction Report, Business Transaction </a:t>
            </a:r>
            <a:r>
              <a:rPr lang="en-US" sz="1114" dirty="0" err="1">
                <a:solidFill>
                  <a:srgbClr val="000000"/>
                </a:solidFill>
                <a:latin typeface="Calibri" panose="020F0502020204030204" pitchFamily="34" charset="0"/>
                <a:ea typeface="Times New Roman" panose="02020603050405020304" pitchFamily="18" charset="0"/>
              </a:rPr>
              <a:t>Comparision</a:t>
            </a:r>
            <a:r>
              <a:rPr lang="en-US" sz="1114" dirty="0">
                <a:solidFill>
                  <a:srgbClr val="000000"/>
                </a:solidFill>
                <a:latin typeface="Calibri" panose="020F0502020204030204" pitchFamily="34" charset="0"/>
                <a:ea typeface="Times New Roman" panose="02020603050405020304" pitchFamily="18" charset="0"/>
              </a:rPr>
              <a:t> Report for the shared Load Test </a:t>
            </a:r>
            <a:r>
              <a:rPr lang="en-US" sz="1114" dirty="0" err="1">
                <a:solidFill>
                  <a:srgbClr val="000000"/>
                </a:solidFill>
                <a:latin typeface="Calibri" panose="020F0502020204030204" pitchFamily="34" charset="0"/>
                <a:ea typeface="Times New Roman" panose="02020603050405020304" pitchFamily="18" charset="0"/>
              </a:rPr>
              <a:t>RunId</a:t>
            </a:r>
            <a:r>
              <a:rPr lang="en-US" sz="1114" dirty="0">
                <a:solidFill>
                  <a:srgbClr val="000000"/>
                </a:solidFill>
                <a:latin typeface="Calibri" panose="020F0502020204030204" pitchFamily="34" charset="0"/>
                <a:ea typeface="Times New Roman" panose="02020603050405020304" pitchFamily="18" charset="0"/>
              </a:rPr>
              <a:t>(s)</a:t>
            </a:r>
            <a:endParaRPr lang="en-US" sz="1114" dirty="0">
              <a:solidFill>
                <a:srgbClr val="000000"/>
              </a:solidFill>
              <a:latin typeface="Calibri" panose="020F0502020204030204" pitchFamily="34" charset="0"/>
              <a:ea typeface="Calibri" panose="020F0502020204030204" pitchFamily="34" charset="0"/>
            </a:endParaRPr>
          </a:p>
          <a:p>
            <a:pPr marL="347186" indent="-347186">
              <a:spcBef>
                <a:spcPts val="0"/>
              </a:spcBef>
              <a:spcAft>
                <a:spcPts val="0"/>
              </a:spcAft>
              <a:buSzPts val="1000"/>
              <a:buFont typeface="Symbol" panose="05050102010706020507" pitchFamily="18" charset="2"/>
              <a:buChar char=""/>
              <a:tabLst>
                <a:tab pos="462915" algn="l"/>
              </a:tabLst>
            </a:pPr>
            <a:r>
              <a:rPr lang="en-US" sz="1215" b="1" u="sng" dirty="0">
                <a:solidFill>
                  <a:srgbClr val="000000"/>
                </a:solidFill>
                <a:latin typeface="Calibri" panose="020F0502020204030204" pitchFamily="34" charset="0"/>
                <a:ea typeface="Times New Roman" panose="02020603050405020304" pitchFamily="18" charset="0"/>
              </a:rPr>
              <a:t>Billing – Balancing Control System :</a:t>
            </a:r>
            <a:endParaRPr lang="en-US" sz="1114" dirty="0">
              <a:solidFill>
                <a:srgbClr val="000000"/>
              </a:solidFill>
              <a:latin typeface="Calibri" panose="020F0502020204030204" pitchFamily="34" charset="0"/>
              <a:ea typeface="Calibri" panose="020F0502020204030204" pitchFamily="34" charset="0"/>
            </a:endParaRPr>
          </a:p>
          <a:p>
            <a:pPr marL="810101" lvl="1" indent="-347186">
              <a:buFont typeface="+mj-lt"/>
              <a:buAutoNum type="arabicPeriod"/>
              <a:tabLst>
                <a:tab pos="462915" algn="l"/>
              </a:tabLst>
            </a:pPr>
            <a:r>
              <a:rPr lang="en-US" sz="1215" dirty="0">
                <a:solidFill>
                  <a:srgbClr val="000000"/>
                </a:solidFill>
                <a:latin typeface="Calibri" panose="020F0502020204030204" pitchFamily="34" charset="0"/>
                <a:ea typeface="Times New Roman" panose="02020603050405020304" pitchFamily="18" charset="0"/>
              </a:rPr>
              <a:t>Documented the </a:t>
            </a:r>
            <a:r>
              <a:rPr lang="en-US" sz="1215" dirty="0" err="1">
                <a:solidFill>
                  <a:srgbClr val="000000"/>
                </a:solidFill>
                <a:latin typeface="Calibri" panose="020F0502020204030204" pitchFamily="34" charset="0"/>
                <a:ea typeface="Times New Roman" panose="02020603050405020304" pitchFamily="18" charset="0"/>
              </a:rPr>
              <a:t>AppInsight</a:t>
            </a:r>
            <a:r>
              <a:rPr lang="en-US" sz="1215" dirty="0">
                <a:solidFill>
                  <a:srgbClr val="000000"/>
                </a:solidFill>
                <a:latin typeface="Calibri" panose="020F0502020204030204" pitchFamily="34" charset="0"/>
                <a:ea typeface="Times New Roman" panose="02020603050405020304" pitchFamily="18" charset="0"/>
              </a:rPr>
              <a:t>(AI) events and existing AI data for "</a:t>
            </a:r>
            <a:r>
              <a:rPr lang="en-US" sz="1215" dirty="0" err="1">
                <a:solidFill>
                  <a:srgbClr val="000000"/>
                </a:solidFill>
                <a:latin typeface="Calibri" panose="020F0502020204030204" pitchFamily="34" charset="0"/>
                <a:ea typeface="Times New Roman" panose="02020603050405020304" pitchFamily="18" charset="0"/>
              </a:rPr>
              <a:t>BCS_ISB_WorkerRole</a:t>
            </a:r>
            <a:r>
              <a:rPr lang="en-US" sz="1215" dirty="0">
                <a:solidFill>
                  <a:srgbClr val="000000"/>
                </a:solidFill>
                <a:latin typeface="Calibri" panose="020F0502020204030204" pitchFamily="34" charset="0"/>
                <a:ea typeface="Times New Roman" panose="02020603050405020304" pitchFamily="18" charset="0"/>
              </a:rPr>
              <a:t>" as a part of Requirements Gathering for creating a </a:t>
            </a:r>
            <a:r>
              <a:rPr lang="en-US" sz="1215" dirty="0" err="1">
                <a:solidFill>
                  <a:srgbClr val="000000"/>
                </a:solidFill>
                <a:latin typeface="Calibri" panose="020F0502020204030204" pitchFamily="34" charset="0"/>
                <a:ea typeface="Times New Roman" panose="02020603050405020304" pitchFamily="18" charset="0"/>
              </a:rPr>
              <a:t>BCS_AI_Workbook</a:t>
            </a:r>
            <a:endParaRPr lang="en-US" sz="1114" dirty="0">
              <a:solidFill>
                <a:srgbClr val="000000"/>
              </a:solidFill>
              <a:latin typeface="Calibri" panose="020F0502020204030204" pitchFamily="34" charset="0"/>
              <a:ea typeface="Calibri" panose="020F0502020204030204" pitchFamily="34" charset="0"/>
            </a:endParaRPr>
          </a:p>
          <a:p>
            <a:pPr marL="810101" lvl="1" indent="-347186">
              <a:buFont typeface="+mj-lt"/>
              <a:buAutoNum type="arabicPeriod" startAt="2"/>
              <a:tabLst>
                <a:tab pos="462915" algn="l"/>
              </a:tabLst>
            </a:pPr>
            <a:r>
              <a:rPr lang="en-US" sz="1215" dirty="0">
                <a:solidFill>
                  <a:srgbClr val="000000"/>
                </a:solidFill>
                <a:latin typeface="Calibri" panose="020F0502020204030204" pitchFamily="34" charset="0"/>
                <a:ea typeface="Times New Roman" panose="02020603050405020304" pitchFamily="18" charset="0"/>
              </a:rPr>
              <a:t>Documented the </a:t>
            </a:r>
            <a:r>
              <a:rPr lang="en-US" sz="1215" dirty="0" err="1">
                <a:solidFill>
                  <a:srgbClr val="000000"/>
                </a:solidFill>
                <a:latin typeface="Calibri" panose="020F0502020204030204" pitchFamily="34" charset="0"/>
                <a:ea typeface="Times New Roman" panose="02020603050405020304" pitchFamily="18" charset="0"/>
              </a:rPr>
              <a:t>AppInsight</a:t>
            </a:r>
            <a:r>
              <a:rPr lang="en-US" sz="1215" dirty="0">
                <a:solidFill>
                  <a:srgbClr val="000000"/>
                </a:solidFill>
                <a:latin typeface="Calibri" panose="020F0502020204030204" pitchFamily="34" charset="0"/>
                <a:ea typeface="Times New Roman" panose="02020603050405020304" pitchFamily="18" charset="0"/>
              </a:rPr>
              <a:t>(AI) events and existing AI data for "</a:t>
            </a:r>
            <a:r>
              <a:rPr lang="en-US" sz="1215" dirty="0" err="1">
                <a:solidFill>
                  <a:srgbClr val="000000"/>
                </a:solidFill>
                <a:latin typeface="Calibri" panose="020F0502020204030204" pitchFamily="34" charset="0"/>
                <a:ea typeface="Times New Roman" panose="02020603050405020304" pitchFamily="18" charset="0"/>
              </a:rPr>
              <a:t>BCS_GFS_WebRole</a:t>
            </a:r>
            <a:r>
              <a:rPr lang="en-US" sz="1215" dirty="0">
                <a:solidFill>
                  <a:srgbClr val="000000"/>
                </a:solidFill>
                <a:latin typeface="Calibri" panose="020F0502020204030204" pitchFamily="34" charset="0"/>
                <a:ea typeface="Times New Roman" panose="02020603050405020304" pitchFamily="18" charset="0"/>
              </a:rPr>
              <a:t>" as a part of Requirements Gathering for creating a </a:t>
            </a:r>
            <a:r>
              <a:rPr lang="en-US" sz="1215" dirty="0" err="1">
                <a:solidFill>
                  <a:srgbClr val="000000"/>
                </a:solidFill>
                <a:latin typeface="Calibri" panose="020F0502020204030204" pitchFamily="34" charset="0"/>
                <a:ea typeface="Times New Roman" panose="02020603050405020304" pitchFamily="18" charset="0"/>
              </a:rPr>
              <a:t>BCS_AI_Workbook</a:t>
            </a:r>
            <a:endParaRPr lang="en-US" sz="1114" dirty="0">
              <a:solidFill>
                <a:srgbClr val="000000"/>
              </a:solidFill>
              <a:latin typeface="Calibri" panose="020F0502020204030204" pitchFamily="34" charset="0"/>
              <a:ea typeface="Calibri" panose="020F0502020204030204" pitchFamily="34" charset="0"/>
            </a:endParaRPr>
          </a:p>
          <a:p>
            <a:pPr marL="810101" lvl="1" indent="-347186">
              <a:buFont typeface="+mj-lt"/>
              <a:buAutoNum type="arabicPeriod" startAt="3"/>
              <a:tabLst>
                <a:tab pos="462915" algn="l"/>
              </a:tabLst>
            </a:pPr>
            <a:r>
              <a:rPr lang="en-US" sz="1215" dirty="0">
                <a:solidFill>
                  <a:srgbClr val="000000"/>
                </a:solidFill>
                <a:latin typeface="Calibri" panose="020F0502020204030204" pitchFamily="34" charset="0"/>
                <a:ea typeface="Times New Roman" panose="02020603050405020304" pitchFamily="18" charset="0"/>
              </a:rPr>
              <a:t>Created the below AI queries that are applicable to both "</a:t>
            </a:r>
            <a:r>
              <a:rPr lang="en-US" sz="1215" dirty="0" err="1">
                <a:solidFill>
                  <a:srgbClr val="000000"/>
                </a:solidFill>
                <a:latin typeface="Calibri" panose="020F0502020204030204" pitchFamily="34" charset="0"/>
                <a:ea typeface="Times New Roman" panose="02020603050405020304" pitchFamily="18" charset="0"/>
              </a:rPr>
              <a:t>ISB_Worker_Role</a:t>
            </a:r>
            <a:r>
              <a:rPr lang="en-US" sz="1215" dirty="0">
                <a:solidFill>
                  <a:srgbClr val="000000"/>
                </a:solidFill>
                <a:latin typeface="Calibri" panose="020F0502020204030204" pitchFamily="34" charset="0"/>
                <a:ea typeface="Times New Roman" panose="02020603050405020304" pitchFamily="18" charset="0"/>
              </a:rPr>
              <a:t>" </a:t>
            </a:r>
            <a:r>
              <a:rPr lang="en-US" sz="1215" dirty="0" err="1">
                <a:solidFill>
                  <a:srgbClr val="000000"/>
                </a:solidFill>
                <a:latin typeface="Calibri" panose="020F0502020204030204" pitchFamily="34" charset="0"/>
                <a:ea typeface="Times New Roman" panose="02020603050405020304" pitchFamily="18" charset="0"/>
              </a:rPr>
              <a:t>and"GFS_Web_Role</a:t>
            </a:r>
            <a:r>
              <a:rPr lang="en-US" sz="1215" dirty="0">
                <a:solidFill>
                  <a:srgbClr val="000000"/>
                </a:solidFill>
                <a:latin typeface="Calibri" panose="020F0502020204030204" pitchFamily="34" charset="0"/>
                <a:ea typeface="Times New Roman" panose="02020603050405020304" pitchFamily="18" charset="0"/>
              </a:rPr>
              <a:t>" of BCS</a:t>
            </a:r>
            <a:endParaRPr lang="en-US" sz="1114" dirty="0">
              <a:solidFill>
                <a:srgbClr val="000000"/>
              </a:solidFill>
              <a:latin typeface="Calibri" panose="020F0502020204030204" pitchFamily="34" charset="0"/>
              <a:ea typeface="Calibri" panose="020F0502020204030204" pitchFamily="34" charset="0"/>
            </a:endParaRPr>
          </a:p>
          <a:p>
            <a:pPr marL="1215152" lvl="2" indent="-289322">
              <a:buSzPts val="1000"/>
              <a:buFont typeface="Courier New" panose="02070309020205020404" pitchFamily="49" charset="0"/>
              <a:buChar char="o"/>
              <a:tabLst>
                <a:tab pos="925830" algn="l"/>
              </a:tabLst>
            </a:pPr>
            <a:r>
              <a:rPr lang="en-US" sz="1215"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Based on Dependencies (Total Dependency Times, SQL Dependency Times, Success/Failed Dependency Requests, Top 10 Slowest SQL Dependency Requests)</a:t>
            </a:r>
            <a:endParaRPr lang="en-US" sz="1114"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1215152" lvl="2" indent="-289322">
              <a:buSzPts val="1000"/>
              <a:buFont typeface="Courier New" panose="02070309020205020404" pitchFamily="49" charset="0"/>
              <a:buChar char="o"/>
              <a:tabLst>
                <a:tab pos="925830" algn="l"/>
              </a:tabLst>
            </a:pPr>
            <a:r>
              <a:rPr lang="en-US" sz="1215"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Based on Performance Counters (CPU Used, Memory Used)</a:t>
            </a:r>
            <a:endParaRPr lang="en-US" sz="1114"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1215152" lvl="2" indent="-289322">
              <a:buSzPts val="1000"/>
              <a:buFont typeface="Courier New" panose="02070309020205020404" pitchFamily="49" charset="0"/>
              <a:buChar char="o"/>
              <a:tabLst>
                <a:tab pos="925830" algn="l"/>
              </a:tabLst>
            </a:pPr>
            <a:r>
              <a:rPr lang="en-US" sz="1215"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Http Dependency Times (only </a:t>
            </a:r>
            <a:r>
              <a:rPr lang="en-US" sz="1215" dirty="0" err="1">
                <a:solidFill>
                  <a:srgbClr val="000000"/>
                </a:solidFill>
                <a:latin typeface="Calibri" panose="020F0502020204030204" pitchFamily="34" charset="0"/>
                <a:ea typeface="Times New Roman" panose="02020603050405020304" pitchFamily="18" charset="0"/>
                <a:cs typeface="Times New Roman" panose="02020603050405020304" pitchFamily="18" charset="0"/>
              </a:rPr>
              <a:t>BCS_ISB_WorkerRole</a:t>
            </a:r>
            <a:r>
              <a:rPr lang="en-US" sz="1215"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a:t>
            </a:r>
            <a:endParaRPr lang="en-US" sz="1114"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1215152" lvl="2" indent="-289322">
              <a:buSzPts val="1000"/>
              <a:buFont typeface="Courier New" panose="02070309020205020404" pitchFamily="49" charset="0"/>
              <a:buChar char="o"/>
              <a:tabLst>
                <a:tab pos="925830" algn="l"/>
              </a:tabLst>
            </a:pPr>
            <a:r>
              <a:rPr lang="en-US" sz="1215"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Requests Count, Requests Duration, Failed Request Count ( Only for </a:t>
            </a:r>
            <a:r>
              <a:rPr lang="en-US" sz="1215" dirty="0" err="1">
                <a:solidFill>
                  <a:srgbClr val="000000"/>
                </a:solidFill>
                <a:latin typeface="Calibri" panose="020F0502020204030204" pitchFamily="34" charset="0"/>
                <a:ea typeface="Times New Roman" panose="02020603050405020304" pitchFamily="18" charset="0"/>
                <a:cs typeface="Times New Roman" panose="02020603050405020304" pitchFamily="18" charset="0"/>
              </a:rPr>
              <a:t>BCS_GFS_WebRole</a:t>
            </a:r>
            <a:r>
              <a:rPr lang="en-US" sz="1215" dirty="0">
                <a:solidFill>
                  <a:srgbClr val="000000"/>
                </a:solidFill>
                <a:latin typeface="Calibri" panose="020F0502020204030204" pitchFamily="34" charset="0"/>
                <a:ea typeface="Times New Roman" panose="02020603050405020304" pitchFamily="18" charset="0"/>
                <a:cs typeface="Times New Roman" panose="02020603050405020304" pitchFamily="18" charset="0"/>
              </a:rPr>
              <a:t>)</a:t>
            </a:r>
            <a:endParaRPr lang="en-US" sz="1114"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123CA704-B4D6-44B3-8F34-2A7537D51E3F}"/>
              </a:ext>
            </a:extLst>
          </p:cNvPr>
          <p:cNvSpPr/>
          <p:nvPr/>
        </p:nvSpPr>
        <p:spPr>
          <a:xfrm>
            <a:off x="430039" y="5868976"/>
            <a:ext cx="5241622" cy="850733"/>
          </a:xfrm>
          <a:prstGeom prst="rect">
            <a:avLst/>
          </a:prstGeom>
        </p:spPr>
        <p:txBody>
          <a:bodyPr wrap="square">
            <a:spAutoFit/>
          </a:bodyPr>
          <a:lstStyle/>
          <a:p>
            <a:pPr marL="223099" indent="-223099">
              <a:spcBef>
                <a:spcPts val="0"/>
              </a:spcBef>
              <a:spcAft>
                <a:spcPts val="0"/>
              </a:spcAft>
              <a:buFont typeface="Wingdings" panose="05000000000000000000" pitchFamily="2" charset="2"/>
              <a:buChar char="§"/>
              <a:tabLst>
                <a:tab pos="462915" algn="l"/>
              </a:tabLst>
            </a:pPr>
            <a:r>
              <a:rPr lang="en-US" sz="1215" dirty="0"/>
              <a:t>Continue to explore and creation of </a:t>
            </a:r>
            <a:r>
              <a:rPr lang="en-US" sz="1215" dirty="0" err="1"/>
              <a:t>AppInsight</a:t>
            </a:r>
            <a:r>
              <a:rPr lang="en-US" sz="1215" dirty="0"/>
              <a:t> queries required either for BCS ISB Worker or BCS ISB Web.</a:t>
            </a:r>
          </a:p>
          <a:p>
            <a:pPr marL="223099" indent="-223099">
              <a:spcBef>
                <a:spcPts val="0"/>
              </a:spcBef>
              <a:spcAft>
                <a:spcPts val="0"/>
              </a:spcAft>
              <a:buFont typeface="Wingdings" panose="05000000000000000000" pitchFamily="2" charset="2"/>
              <a:buChar char="§"/>
              <a:tabLst>
                <a:tab pos="462915" algn="l"/>
              </a:tabLst>
            </a:pPr>
            <a:r>
              <a:rPr lang="en-US" sz="1215" dirty="0"/>
              <a:t> CICD - Have to look into Code base / Config file updates w.r.t Application names of Test Kickoffs followed by validation</a:t>
            </a:r>
          </a:p>
        </p:txBody>
      </p:sp>
    </p:spTree>
    <p:extLst>
      <p:ext uri="{BB962C8B-B14F-4D97-AF65-F5344CB8AC3E}">
        <p14:creationId xmlns:p14="http://schemas.microsoft.com/office/powerpoint/2010/main" val="1222870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7" grpId="0" animBg="1"/>
      <p:bldP spid="18" grpId="0" animBg="1"/>
      <p:bldP spid="16" grpId="0" animBg="1"/>
      <p:bldP spid="2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10127363" y="6593532"/>
            <a:ext cx="1901521" cy="373607"/>
          </a:xfrm>
          <a:prstGeom prst="rect">
            <a:avLst/>
          </a:prstGeom>
          <a:noFill/>
        </p:spPr>
        <p:txBody>
          <a:bodyPr wrap="square" rtlCol="0">
            <a:spAutoFit/>
          </a:bodyPr>
          <a:lstStyle/>
          <a:p>
            <a:r>
              <a:rPr lang="en-US" sz="1798"/>
              <a:t>Continued..</a:t>
            </a:r>
          </a:p>
        </p:txBody>
      </p:sp>
      <p:sp>
        <p:nvSpPr>
          <p:cNvPr id="14" name="Rectangle 13"/>
          <p:cNvSpPr/>
          <p:nvPr/>
        </p:nvSpPr>
        <p:spPr>
          <a:xfrm>
            <a:off x="163395" y="39072"/>
            <a:ext cx="10401107" cy="532425"/>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798" b="1"/>
              <a:t>LT2 -  Performance Activities Summary</a:t>
            </a:r>
          </a:p>
        </p:txBody>
      </p:sp>
      <p:graphicFrame>
        <p:nvGraphicFramePr>
          <p:cNvPr id="2" name="Table 1"/>
          <p:cNvGraphicFramePr>
            <a:graphicFrameLocks noGrp="1"/>
          </p:cNvGraphicFramePr>
          <p:nvPr>
            <p:extLst/>
          </p:nvPr>
        </p:nvGraphicFramePr>
        <p:xfrm>
          <a:off x="163396" y="810474"/>
          <a:ext cx="10401107" cy="6136427"/>
        </p:xfrm>
        <a:graphic>
          <a:graphicData uri="http://schemas.openxmlformats.org/drawingml/2006/table">
            <a:tbl>
              <a:tblPr firstRow="1" bandRow="1">
                <a:tableStyleId>{5C22544A-7EE6-4342-B048-85BDC9FD1C3A}</a:tableStyleId>
              </a:tblPr>
              <a:tblGrid>
                <a:gridCol w="2280163">
                  <a:extLst>
                    <a:ext uri="{9D8B030D-6E8A-4147-A177-3AD203B41FA5}">
                      <a16:colId xmlns:a16="http://schemas.microsoft.com/office/drawing/2014/main" val="3451583331"/>
                    </a:ext>
                  </a:extLst>
                </a:gridCol>
                <a:gridCol w="3533452">
                  <a:extLst>
                    <a:ext uri="{9D8B030D-6E8A-4147-A177-3AD203B41FA5}">
                      <a16:colId xmlns:a16="http://schemas.microsoft.com/office/drawing/2014/main" val="1197140410"/>
                    </a:ext>
                  </a:extLst>
                </a:gridCol>
                <a:gridCol w="2175999">
                  <a:extLst>
                    <a:ext uri="{9D8B030D-6E8A-4147-A177-3AD203B41FA5}">
                      <a16:colId xmlns:a16="http://schemas.microsoft.com/office/drawing/2014/main" val="25619331"/>
                    </a:ext>
                  </a:extLst>
                </a:gridCol>
                <a:gridCol w="1507182">
                  <a:extLst>
                    <a:ext uri="{9D8B030D-6E8A-4147-A177-3AD203B41FA5}">
                      <a16:colId xmlns:a16="http://schemas.microsoft.com/office/drawing/2014/main" val="411589542"/>
                    </a:ext>
                  </a:extLst>
                </a:gridCol>
                <a:gridCol w="904311">
                  <a:extLst>
                    <a:ext uri="{9D8B030D-6E8A-4147-A177-3AD203B41FA5}">
                      <a16:colId xmlns:a16="http://schemas.microsoft.com/office/drawing/2014/main" val="1107998411"/>
                    </a:ext>
                  </a:extLst>
                </a:gridCol>
              </a:tblGrid>
              <a:tr h="634687">
                <a:tc>
                  <a:txBody>
                    <a:bodyPr/>
                    <a:lstStyle/>
                    <a:p>
                      <a:r>
                        <a:rPr lang="en-SG" sz="1200">
                          <a:latin typeface="Gill Sans MT" panose="020B0502020104020203" pitchFamily="34" charset="0"/>
                        </a:rPr>
                        <a:t>Project </a:t>
                      </a:r>
                    </a:p>
                  </a:txBody>
                  <a:tcPr marL="91274" marR="91274" marT="45636" marB="45636"/>
                </a:tc>
                <a:tc>
                  <a:txBody>
                    <a:bodyPr/>
                    <a:lstStyle/>
                    <a:p>
                      <a:r>
                        <a:rPr lang="en-SG" sz="1200">
                          <a:latin typeface="Gill Sans MT" panose="020B0502020104020203" pitchFamily="34" charset="0"/>
                        </a:rPr>
                        <a:t>March - April LT2 </a:t>
                      </a:r>
                      <a:r>
                        <a:rPr lang="en-SG" sz="1200" baseline="0">
                          <a:latin typeface="Gill Sans MT" panose="020B0502020104020203" pitchFamily="34" charset="0"/>
                        </a:rPr>
                        <a:t>Activities</a:t>
                      </a:r>
                      <a:endParaRPr lang="en-SG" sz="1200">
                        <a:latin typeface="Gill Sans MT" panose="020B0502020104020203" pitchFamily="34" charset="0"/>
                      </a:endParaRPr>
                    </a:p>
                  </a:txBody>
                  <a:tcPr marL="91274" marR="91274" marT="45636" marB="45636"/>
                </a:tc>
                <a:tc>
                  <a:txBody>
                    <a:bodyPr/>
                    <a:lstStyle/>
                    <a:p>
                      <a:r>
                        <a:rPr lang="en-SG" sz="1200" baseline="0">
                          <a:latin typeface="Gill Sans MT" panose="020B0502020104020203" pitchFamily="34" charset="0"/>
                        </a:rPr>
                        <a:t>March - April Planned Activities</a:t>
                      </a:r>
                      <a:endParaRPr lang="en-SG" sz="1200">
                        <a:latin typeface="Gill Sans MT" panose="020B0502020104020203" pitchFamily="34" charset="0"/>
                      </a:endParaRPr>
                    </a:p>
                  </a:txBody>
                  <a:tcPr marL="91274" marR="91274" marT="45636" marB="45636"/>
                </a:tc>
                <a:tc>
                  <a:txBody>
                    <a:bodyPr/>
                    <a:lstStyle/>
                    <a:p>
                      <a:r>
                        <a:rPr lang="en-SG" sz="1200">
                          <a:latin typeface="Gill Sans MT"/>
                        </a:rPr>
                        <a:t> Adhoc</a:t>
                      </a:r>
                      <a:r>
                        <a:rPr lang="en-SG" sz="1200" baseline="0">
                          <a:latin typeface="Gill Sans MT"/>
                        </a:rPr>
                        <a:t>/Planned</a:t>
                      </a:r>
                      <a:endParaRPr lang="en-SG" sz="1200">
                        <a:latin typeface="Gill Sans MT"/>
                      </a:endParaRPr>
                    </a:p>
                  </a:txBody>
                  <a:tcPr marL="91274" marR="91274" marT="45636" marB="45636"/>
                </a:tc>
                <a:tc>
                  <a:txBody>
                    <a:bodyPr/>
                    <a:lstStyle/>
                    <a:p>
                      <a:r>
                        <a:rPr lang="en-SG" sz="1200">
                          <a:latin typeface="Gill Sans MT" panose="020B0502020104020203" pitchFamily="34" charset="0"/>
                        </a:rPr>
                        <a:t> Resource</a:t>
                      </a:r>
                      <a:r>
                        <a:rPr lang="en-SG" sz="1200" baseline="0">
                          <a:latin typeface="Gill Sans MT" panose="020B0502020104020203" pitchFamily="34" charset="0"/>
                        </a:rPr>
                        <a:t> </a:t>
                      </a:r>
                      <a:endParaRPr lang="en-SG" sz="1200">
                        <a:latin typeface="Gill Sans MT" panose="020B0502020104020203" pitchFamily="34" charset="0"/>
                      </a:endParaRPr>
                    </a:p>
                  </a:txBody>
                  <a:tcPr marL="91274" marR="91274" marT="45636" marB="45636"/>
                </a:tc>
                <a:extLst>
                  <a:ext uri="{0D108BD9-81ED-4DB2-BD59-A6C34878D82A}">
                    <a16:rowId xmlns:a16="http://schemas.microsoft.com/office/drawing/2014/main" val="188153938"/>
                  </a:ext>
                </a:extLst>
              </a:tr>
              <a:tr h="5501740">
                <a:tc>
                  <a:txBody>
                    <a:bodyPr/>
                    <a:lstStyle/>
                    <a:p>
                      <a:pPr>
                        <a:defRPr lang="en-GB" altLang="en-US"/>
                      </a:pPr>
                      <a:r>
                        <a:rPr lang="en-GB" altLang="en-US" sz="1100" b="1">
                          <a:solidFill>
                            <a:srgbClr val="002060"/>
                          </a:solidFill>
                          <a:highlight>
                            <a:srgbClr val="00FFFF"/>
                          </a:highlight>
                        </a:rPr>
                        <a:t>Web Protocol HTTP/HTML: </a:t>
                      </a:r>
                      <a:r>
                        <a:rPr lang="en-US" altLang="en-US" sz="1100" b="1">
                          <a:solidFill>
                            <a:srgbClr val="002060"/>
                          </a:solidFill>
                        </a:rPr>
                        <a:t>Emulation of communication between a browser and Web server</a:t>
                      </a:r>
                      <a:endParaRPr lang="en-GB" altLang="en-US" sz="1100" b="1">
                        <a:solidFill>
                          <a:srgbClr val="002060"/>
                        </a:solidFill>
                      </a:endParaRPr>
                    </a:p>
                    <a:p>
                      <a:pPr>
                        <a:defRPr lang="en-GB" altLang="en-US"/>
                      </a:pPr>
                      <a:r>
                        <a:rPr lang="en-GB" altLang="en-US" sz="1100">
                          <a:solidFill>
                            <a:srgbClr val="002060"/>
                          </a:solidFill>
                        </a:rPr>
                        <a:t>     1. EDGE </a:t>
                      </a:r>
                      <a:r>
                        <a:rPr lang="en-GB" altLang="en-US" sz="1100" err="1">
                          <a:solidFill>
                            <a:srgbClr val="002060"/>
                          </a:solidFill>
                        </a:rPr>
                        <a:t>Counselor</a:t>
                      </a:r>
                      <a:r>
                        <a:rPr lang="en-GB" altLang="en-US" sz="1100">
                          <a:solidFill>
                            <a:srgbClr val="002060"/>
                          </a:solidFill>
                        </a:rPr>
                        <a:t>(CO)</a:t>
                      </a:r>
                    </a:p>
                    <a:p>
                      <a:pPr>
                        <a:defRPr lang="en-GB" altLang="en-US"/>
                      </a:pPr>
                      <a:r>
                        <a:rPr lang="en-GB" altLang="en-US" sz="1100">
                          <a:solidFill>
                            <a:srgbClr val="002060"/>
                          </a:solidFill>
                        </a:rPr>
                        <a:t>     2. EDGE Customer(IN)</a:t>
                      </a:r>
                    </a:p>
                    <a:p>
                      <a:pPr>
                        <a:defRPr lang="en-GB" altLang="en-US"/>
                      </a:pPr>
                      <a:r>
                        <a:rPr lang="en-GB" altLang="en-US" sz="1100">
                          <a:solidFill>
                            <a:srgbClr val="002060"/>
                          </a:solidFill>
                        </a:rPr>
                        <a:t>     3. PPAPI</a:t>
                      </a:r>
                    </a:p>
                    <a:p>
                      <a:pPr>
                        <a:defRPr lang="en-GB" altLang="en-US"/>
                      </a:pPr>
                      <a:r>
                        <a:rPr lang="en-GB" altLang="en-US" sz="1100">
                          <a:solidFill>
                            <a:srgbClr val="002060"/>
                          </a:solidFill>
                        </a:rPr>
                        <a:t>     4. BBS</a:t>
                      </a:r>
                    </a:p>
                    <a:p>
                      <a:pPr>
                        <a:defRPr lang="en-GB" altLang="en-US"/>
                      </a:pPr>
                      <a:r>
                        <a:rPr lang="en-GB" altLang="en-US" sz="1100">
                          <a:solidFill>
                            <a:srgbClr val="002060"/>
                          </a:solidFill>
                        </a:rPr>
                        <a:t>     5. Umbrella Teaser Quote </a:t>
                      </a:r>
                    </a:p>
                    <a:p>
                      <a:pPr>
                        <a:defRPr lang="en-GB" altLang="en-US"/>
                      </a:pPr>
                      <a:r>
                        <a:rPr lang="en-GB" altLang="en-US" sz="1100">
                          <a:solidFill>
                            <a:srgbClr val="002060"/>
                          </a:solidFill>
                        </a:rPr>
                        <a:t>     6. Umbrella </a:t>
                      </a:r>
                      <a:r>
                        <a:rPr lang="en-GB" altLang="en-US" sz="1100" err="1">
                          <a:solidFill>
                            <a:srgbClr val="002060"/>
                          </a:solidFill>
                        </a:rPr>
                        <a:t>Counselor</a:t>
                      </a:r>
                      <a:r>
                        <a:rPr lang="en-GB" altLang="en-US" sz="1100">
                          <a:solidFill>
                            <a:srgbClr val="002060"/>
                          </a:solidFill>
                        </a:rPr>
                        <a:t> Sales &amp; Service Application</a:t>
                      </a:r>
                    </a:p>
                    <a:p>
                      <a:pPr>
                        <a:defRPr lang="en-GB" altLang="en-US"/>
                      </a:pPr>
                      <a:r>
                        <a:rPr lang="en-GB" altLang="en-US" sz="1100">
                          <a:solidFill>
                            <a:srgbClr val="002060"/>
                          </a:solidFill>
                        </a:rPr>
                        <a:t>     7. BCV &amp; PCV Conversion</a:t>
                      </a:r>
                    </a:p>
                    <a:p>
                      <a:pPr>
                        <a:defRPr lang="en-GB" altLang="en-US"/>
                      </a:pPr>
                      <a:r>
                        <a:rPr lang="en-GB" altLang="en-US" sz="1100">
                          <a:solidFill>
                            <a:srgbClr val="002060"/>
                          </a:solidFill>
                        </a:rPr>
                        <a:t>     8. Policy Creation</a:t>
                      </a:r>
                    </a:p>
                    <a:p>
                      <a:pPr>
                        <a:defRPr lang="en-GB" altLang="en-US"/>
                      </a:pPr>
                      <a:r>
                        <a:rPr lang="en-GB" altLang="en-US" sz="1100" b="1" err="1">
                          <a:solidFill>
                            <a:srgbClr val="002060"/>
                          </a:solidFill>
                          <a:highlight>
                            <a:srgbClr val="00FFFF"/>
                          </a:highlight>
                        </a:rPr>
                        <a:t>TruClient</a:t>
                      </a:r>
                      <a:r>
                        <a:rPr lang="en-GB" altLang="en-US" sz="1100" b="1">
                          <a:solidFill>
                            <a:srgbClr val="002060"/>
                          </a:solidFill>
                          <a:highlight>
                            <a:srgbClr val="00FFFF"/>
                          </a:highlight>
                        </a:rPr>
                        <a:t> Protocol</a:t>
                      </a:r>
                      <a:r>
                        <a:rPr lang="en-GB" altLang="en-US" sz="1100" b="1">
                          <a:solidFill>
                            <a:srgbClr val="002060"/>
                          </a:solidFill>
                          <a:highlight>
                            <a:srgbClr val="00FFFF"/>
                          </a:highlight>
                          <a:sym typeface="Wingdings" panose="05000000000000000000" pitchFamily="2" charset="2"/>
                        </a:rPr>
                        <a:t>:</a:t>
                      </a:r>
                    </a:p>
                    <a:p>
                      <a:pPr>
                        <a:defRPr lang="en-GB" altLang="en-US"/>
                      </a:pPr>
                      <a:r>
                        <a:rPr lang="en-US" altLang="en-US" sz="1100" b="1">
                          <a:solidFill>
                            <a:srgbClr val="002060"/>
                          </a:solidFill>
                          <a:sym typeface="Wingdings" panose="05000000000000000000" pitchFamily="2" charset="2"/>
                        </a:rPr>
                        <a:t>An advanced protocol for modern JavaScript based applications emulating user activity within a web browser.</a:t>
                      </a:r>
                    </a:p>
                    <a:p>
                      <a:pPr>
                        <a:defRPr lang="en-GB" altLang="en-US"/>
                      </a:pPr>
                      <a:r>
                        <a:rPr lang="en-US" altLang="en-US" sz="1100" b="1">
                          <a:solidFill>
                            <a:srgbClr val="002060"/>
                          </a:solidFill>
                          <a:highlight>
                            <a:srgbClr val="00FFFF"/>
                          </a:highlight>
                          <a:sym typeface="Wingdings" panose="05000000000000000000" pitchFamily="2" charset="2"/>
                        </a:rPr>
                        <a:t>Simple and short:</a:t>
                      </a:r>
                      <a:r>
                        <a:rPr lang="en-US" altLang="en-US" sz="1100" b="1">
                          <a:solidFill>
                            <a:srgbClr val="002060"/>
                          </a:solidFill>
                          <a:sym typeface="Wingdings" panose="05000000000000000000" pitchFamily="2" charset="2"/>
                        </a:rPr>
                        <a:t> Scripts are developed interactively in web browser!</a:t>
                      </a:r>
                      <a:endParaRPr lang="en-GB" altLang="en-US" sz="1100" b="1">
                        <a:solidFill>
                          <a:srgbClr val="002060"/>
                        </a:solidFill>
                      </a:endParaRPr>
                    </a:p>
                    <a:p>
                      <a:pPr>
                        <a:defRPr lang="en-GB" altLang="en-US"/>
                      </a:pPr>
                      <a:r>
                        <a:rPr lang="en-GB" altLang="en-US" sz="1100">
                          <a:solidFill>
                            <a:srgbClr val="002060"/>
                          </a:solidFill>
                        </a:rPr>
                        <a:t>    1. EDGE </a:t>
                      </a:r>
                      <a:r>
                        <a:rPr lang="en-GB" altLang="en-US" sz="1100" err="1">
                          <a:solidFill>
                            <a:srgbClr val="002060"/>
                          </a:solidFill>
                        </a:rPr>
                        <a:t>Counselor</a:t>
                      </a:r>
                      <a:r>
                        <a:rPr lang="en-GB" altLang="en-US" sz="1100">
                          <a:solidFill>
                            <a:srgbClr val="002060"/>
                          </a:solidFill>
                        </a:rPr>
                        <a:t>(CO) </a:t>
                      </a:r>
                      <a:r>
                        <a:rPr lang="en-GB" altLang="en-US" sz="1100" err="1">
                          <a:solidFill>
                            <a:srgbClr val="002060"/>
                          </a:solidFill>
                        </a:rPr>
                        <a:t>TruClient</a:t>
                      </a:r>
                      <a:r>
                        <a:rPr lang="en-GB" altLang="en-US" sz="1100">
                          <a:solidFill>
                            <a:srgbClr val="002060"/>
                          </a:solidFill>
                        </a:rPr>
                        <a:t> WI &amp; FL</a:t>
                      </a:r>
                    </a:p>
                    <a:p>
                      <a:pPr>
                        <a:defRPr lang="en-GB" altLang="en-US"/>
                      </a:pPr>
                      <a:r>
                        <a:rPr lang="en-GB" altLang="en-US" sz="1100">
                          <a:solidFill>
                            <a:srgbClr val="002060"/>
                          </a:solidFill>
                        </a:rPr>
                        <a:t>    2. EDGE Customer(IN) </a:t>
                      </a:r>
                      <a:r>
                        <a:rPr lang="en-GB" altLang="en-US" sz="1100" err="1">
                          <a:solidFill>
                            <a:srgbClr val="002060"/>
                          </a:solidFill>
                        </a:rPr>
                        <a:t>TruClient</a:t>
                      </a:r>
                      <a:r>
                        <a:rPr lang="en-GB" altLang="en-US" sz="1100">
                          <a:solidFill>
                            <a:srgbClr val="002060"/>
                          </a:solidFill>
                        </a:rPr>
                        <a:t> WI </a:t>
                      </a:r>
                      <a:r>
                        <a:rPr lang="en-GB" altLang="en-US" sz="1100" b="1">
                          <a:solidFill>
                            <a:srgbClr val="002060"/>
                          </a:solidFill>
                        </a:rPr>
                        <a:t>- Currently said to be </a:t>
                      </a:r>
                      <a:r>
                        <a:rPr lang="en-GB" altLang="en-US" sz="1100" b="1">
                          <a:solidFill>
                            <a:srgbClr val="FF0000"/>
                          </a:solidFill>
                        </a:rPr>
                        <a:t>“Held off”</a:t>
                      </a:r>
                    </a:p>
                    <a:p>
                      <a:pPr>
                        <a:defRPr lang="en-GB" altLang="en-US"/>
                      </a:pPr>
                      <a:r>
                        <a:rPr lang="en-US" altLang="en-US" sz="1100" b="1">
                          <a:solidFill>
                            <a:srgbClr val="002060"/>
                          </a:solidFill>
                          <a:sym typeface="Wingdings" panose="05000000000000000000" pitchFamily="2" charset="2"/>
                        </a:rPr>
                        <a:t> </a:t>
                      </a:r>
                      <a:r>
                        <a:rPr lang="en-US" altLang="en-US" sz="1100" b="1">
                          <a:solidFill>
                            <a:srgbClr val="002060"/>
                          </a:solidFill>
                          <a:highlight>
                            <a:srgbClr val="00FFFF"/>
                          </a:highlight>
                          <a:sym typeface="Wingdings" panose="05000000000000000000" pitchFamily="2" charset="2"/>
                        </a:rPr>
                        <a:t>LT1 Activities as and when needed:</a:t>
                      </a:r>
                      <a:r>
                        <a:rPr lang="en-GB" altLang="en-US" sz="1100">
                          <a:solidFill>
                            <a:srgbClr val="002060"/>
                          </a:solidFill>
                        </a:rPr>
                        <a:t>                  </a:t>
                      </a:r>
                    </a:p>
                    <a:p>
                      <a:pPr>
                        <a:defRPr lang="en-GB" altLang="en-US"/>
                      </a:pPr>
                      <a:r>
                        <a:rPr lang="en-GB" altLang="en-US" sz="1100">
                          <a:solidFill>
                            <a:srgbClr val="002060"/>
                          </a:solidFill>
                        </a:rPr>
                        <a:t>    1. EDGE IN EXPRESS LT1</a:t>
                      </a:r>
                    </a:p>
                  </a:txBody>
                  <a:tcPr marL="91274" marR="91274" marT="45636" marB="45636"/>
                </a:tc>
                <a:tc>
                  <a:txBody>
                    <a:bodyPr/>
                    <a:lstStyle/>
                    <a:p>
                      <a:pPr marL="0" marR="0" lvl="0" indent="0" algn="l" defTabSz="1102492" rtl="0" eaLnBrk="1" fontAlgn="auto" latinLnBrk="0" hangingPunct="1">
                        <a:lnSpc>
                          <a:spcPct val="100000"/>
                        </a:lnSpc>
                        <a:spcBef>
                          <a:spcPts val="0"/>
                        </a:spcBef>
                        <a:spcAft>
                          <a:spcPts val="0"/>
                        </a:spcAft>
                        <a:buClrTx/>
                        <a:buSzTx/>
                        <a:buFontTx/>
                        <a:buNone/>
                        <a:tabLst/>
                        <a:defRPr/>
                      </a:pPr>
                      <a:r>
                        <a:rPr lang="en-SG" sz="1100" b="1">
                          <a:solidFill>
                            <a:srgbClr val="002060"/>
                          </a:solidFill>
                          <a:highlight>
                            <a:srgbClr val="00FFFF"/>
                          </a:highlight>
                          <a:latin typeface="+mn-lt"/>
                        </a:rPr>
                        <a:t>Daily Basis LT2 Environment Plan:</a:t>
                      </a:r>
                    </a:p>
                    <a:p>
                      <a:endParaRPr lang="en-SG" sz="1100">
                        <a:latin typeface="Gill Sans MT"/>
                      </a:endParaRPr>
                    </a:p>
                  </a:txBody>
                  <a:tcPr marL="91274" marR="91274" marT="45636" marB="45636"/>
                </a:tc>
                <a:tc>
                  <a:txBody>
                    <a:bodyPr/>
                    <a:lstStyle/>
                    <a:p>
                      <a:pPr marL="0" marR="0" lvl="0" indent="0" algn="l" defTabSz="1102492" rtl="0" eaLnBrk="1" fontAlgn="auto" latinLnBrk="0" hangingPunct="1">
                        <a:lnSpc>
                          <a:spcPct val="100000"/>
                        </a:lnSpc>
                        <a:spcBef>
                          <a:spcPts val="0"/>
                        </a:spcBef>
                        <a:spcAft>
                          <a:spcPts val="0"/>
                        </a:spcAft>
                        <a:buClrTx/>
                        <a:buSzTx/>
                        <a:buFontTx/>
                        <a:buNone/>
                        <a:tabLst/>
                        <a:defRPr/>
                      </a:pPr>
                      <a:r>
                        <a:rPr lang="en-SG" sz="1100" b="1">
                          <a:solidFill>
                            <a:srgbClr val="002060"/>
                          </a:solidFill>
                          <a:highlight>
                            <a:srgbClr val="00FFFF"/>
                          </a:highlight>
                          <a:latin typeface="+mn-lt"/>
                        </a:rPr>
                        <a:t>Daily Basis LT2 Environment Plan:</a:t>
                      </a:r>
                    </a:p>
                    <a:p>
                      <a:endParaRPr lang="en-SG" sz="1100">
                        <a:latin typeface="Gill Sans MT"/>
                      </a:endParaRPr>
                    </a:p>
                    <a:p>
                      <a:endParaRPr lang="en-SG" sz="1100">
                        <a:latin typeface="Gill Sans MT"/>
                      </a:endParaRPr>
                    </a:p>
                  </a:txBody>
                  <a:tcPr marL="91274" marR="91274" marT="45636" marB="45636"/>
                </a:tc>
                <a:tc>
                  <a:txBody>
                    <a:bodyPr/>
                    <a:lstStyle/>
                    <a:p>
                      <a:pPr marL="0" marR="0" lvl="0" indent="0" algn="l" defTabSz="1102492" rtl="0" eaLnBrk="1" fontAlgn="auto" latinLnBrk="0" hangingPunct="1">
                        <a:lnSpc>
                          <a:spcPct val="100000"/>
                        </a:lnSpc>
                        <a:spcBef>
                          <a:spcPts val="0"/>
                        </a:spcBef>
                        <a:spcAft>
                          <a:spcPts val="0"/>
                        </a:spcAft>
                        <a:buClrTx/>
                        <a:buSzTx/>
                        <a:buFontTx/>
                        <a:buNone/>
                        <a:tabLst/>
                        <a:defRPr/>
                      </a:pPr>
                      <a:r>
                        <a:rPr lang="en-SG" sz="1100" b="1">
                          <a:solidFill>
                            <a:srgbClr val="002060"/>
                          </a:solidFill>
                          <a:latin typeface="+mn-lt"/>
                        </a:rPr>
                        <a:t>Planned</a:t>
                      </a:r>
                    </a:p>
                  </a:txBody>
                  <a:tcPr marL="91274" marR="91274" marT="45636" marB="45636"/>
                </a:tc>
                <a:tc>
                  <a:txBody>
                    <a:bodyPr/>
                    <a:lstStyle/>
                    <a:p>
                      <a:pPr marL="0" marR="0" lvl="0" indent="0" algn="l" defTabSz="1102492" rtl="0" eaLnBrk="1" fontAlgn="auto" latinLnBrk="0" hangingPunct="1">
                        <a:lnSpc>
                          <a:spcPct val="100000"/>
                        </a:lnSpc>
                        <a:spcBef>
                          <a:spcPts val="0"/>
                        </a:spcBef>
                        <a:spcAft>
                          <a:spcPts val="0"/>
                        </a:spcAft>
                        <a:buClrTx/>
                        <a:buSzTx/>
                        <a:buFontTx/>
                        <a:buNone/>
                        <a:tabLst/>
                        <a:defRPr/>
                      </a:pPr>
                      <a:r>
                        <a:rPr lang="en-SG" sz="1100" b="1">
                          <a:solidFill>
                            <a:srgbClr val="002060"/>
                          </a:solidFill>
                          <a:latin typeface="+mn-lt"/>
                        </a:rPr>
                        <a:t>Sunitha.B.</a:t>
                      </a:r>
                    </a:p>
                  </a:txBody>
                  <a:tcPr marL="91274" marR="91274" marT="45636" marB="45636"/>
                </a:tc>
                <a:extLst>
                  <a:ext uri="{0D108BD9-81ED-4DB2-BD59-A6C34878D82A}">
                    <a16:rowId xmlns:a16="http://schemas.microsoft.com/office/drawing/2014/main" val="28706695"/>
                  </a:ext>
                </a:extLst>
              </a:tr>
            </a:tbl>
          </a:graphicData>
        </a:graphic>
      </p:graphicFrame>
      <p:graphicFrame>
        <p:nvGraphicFramePr>
          <p:cNvPr id="7" name="Object 6">
            <a:extLst>
              <a:ext uri="{FF2B5EF4-FFF2-40B4-BE49-F238E27FC236}">
                <a16:creationId xmlns:a16="http://schemas.microsoft.com/office/drawing/2014/main" id="{E2E7EC3B-123D-47E6-A6B2-DA04BD525EAA}"/>
              </a:ext>
            </a:extLst>
          </p:cNvPr>
          <p:cNvGraphicFramePr>
            <a:graphicFrameLocks noChangeAspect="1"/>
          </p:cNvGraphicFramePr>
          <p:nvPr>
            <p:extLst/>
          </p:nvPr>
        </p:nvGraphicFramePr>
        <p:xfrm>
          <a:off x="2520226" y="1740805"/>
          <a:ext cx="7948314" cy="5083733"/>
        </p:xfrm>
        <a:graphic>
          <a:graphicData uri="http://schemas.openxmlformats.org/presentationml/2006/ole">
            <mc:AlternateContent xmlns:mc="http://schemas.openxmlformats.org/markup-compatibility/2006">
              <mc:Choice xmlns:v="urn:schemas-microsoft-com:vml" Requires="v">
                <p:oleObj spid="_x0000_s4108" name="Document" r:id="rId3" imgW="5960356" imgH="4549680" progId="Word.Document.12">
                  <p:embed/>
                </p:oleObj>
              </mc:Choice>
              <mc:Fallback>
                <p:oleObj name="Document" r:id="rId3" imgW="5960356" imgH="4549680" progId="Word.Document.12">
                  <p:embed/>
                  <p:pic>
                    <p:nvPicPr>
                      <p:cNvPr id="7" name="Object 6">
                        <a:extLst>
                          <a:ext uri="{FF2B5EF4-FFF2-40B4-BE49-F238E27FC236}">
                            <a16:creationId xmlns:a16="http://schemas.microsoft.com/office/drawing/2014/main" id="{E2E7EC3B-123D-47E6-A6B2-DA04BD525EAA}"/>
                          </a:ext>
                        </a:extLst>
                      </p:cNvPr>
                      <p:cNvPicPr/>
                      <p:nvPr/>
                    </p:nvPicPr>
                    <p:blipFill>
                      <a:blip r:embed="rId4"/>
                      <a:stretch>
                        <a:fillRect/>
                      </a:stretch>
                    </p:blipFill>
                    <p:spPr>
                      <a:xfrm>
                        <a:off x="2520226" y="1740805"/>
                        <a:ext cx="7948314" cy="5083733"/>
                      </a:xfrm>
                      <a:prstGeom prst="rect">
                        <a:avLst/>
                      </a:prstGeom>
                    </p:spPr>
                  </p:pic>
                </p:oleObj>
              </mc:Fallback>
            </mc:AlternateContent>
          </a:graphicData>
        </a:graphic>
      </p:graphicFrame>
    </p:spTree>
    <p:extLst>
      <p:ext uri="{BB962C8B-B14F-4D97-AF65-F5344CB8AC3E}">
        <p14:creationId xmlns:p14="http://schemas.microsoft.com/office/powerpoint/2010/main" val="709443679"/>
      </p:ext>
    </p:extLst>
  </p:cSld>
  <p:clrMapOvr>
    <a:masterClrMapping/>
  </p:clrMapOvr>
  <p:transition>
    <p:fade thruBlk="1"/>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5639" y="-86302"/>
            <a:ext cx="12076979" cy="926431"/>
          </a:xfrm>
          <a:prstGeom prst="rect">
            <a:avLst/>
          </a:prstGeom>
          <a:noFill/>
          <a:ln w="12700">
            <a:noFill/>
            <a:miter lim="800000"/>
            <a:headEnd/>
            <a:tailEnd/>
          </a:ln>
        </p:spPr>
        <p:txBody>
          <a:bodyPr wrap="square" anchor="ctr">
            <a:spAutoFit/>
          </a:bodyPr>
          <a:lstStyle/>
          <a:p>
            <a:pPr>
              <a:spcBef>
                <a:spcPct val="20000"/>
              </a:spcBef>
              <a:buSzPct val="120000"/>
              <a:tabLst>
                <a:tab pos="1851703" algn="l"/>
              </a:tabLst>
              <a:defRPr/>
            </a:pPr>
            <a:r>
              <a:rPr lang="en-US" sz="2430" b="1">
                <a:solidFill>
                  <a:srgbClr val="0070C0"/>
                </a:solidFill>
                <a:latin typeface="Segoe UI Semibold"/>
                <a:cs typeface="Arial"/>
              </a:rPr>
              <a:t>ASD Application Performance – ASD Billing Performance - </a:t>
            </a:r>
            <a:endParaRPr lang="en-US" sz="2430">
              <a:cs typeface="Calibri"/>
            </a:endParaRPr>
          </a:p>
          <a:p>
            <a:pPr>
              <a:spcBef>
                <a:spcPct val="20000"/>
              </a:spcBef>
              <a:buSzPct val="120000"/>
              <a:tabLst>
                <a:tab pos="1851703" algn="l"/>
              </a:tabLst>
              <a:defRPr/>
            </a:pPr>
            <a:r>
              <a:rPr lang="en-US" sz="2430" b="1">
                <a:solidFill>
                  <a:srgbClr val="0070C0"/>
                </a:solidFill>
                <a:latin typeface="Segoe UI Semibold"/>
                <a:cs typeface="Arial"/>
              </a:rPr>
              <a:t>Innovation/ Value Adds/Challenges</a:t>
            </a:r>
          </a:p>
        </p:txBody>
      </p:sp>
      <p:sp>
        <p:nvSpPr>
          <p:cNvPr id="3" name="TextBox 2">
            <a:extLst>
              <a:ext uri="{FF2B5EF4-FFF2-40B4-BE49-F238E27FC236}">
                <a16:creationId xmlns:a16="http://schemas.microsoft.com/office/drawing/2014/main" id="{BC705393-DB7B-444C-B40D-0F9EB42B79B5}"/>
              </a:ext>
            </a:extLst>
          </p:cNvPr>
          <p:cNvSpPr txBox="1"/>
          <p:nvPr/>
        </p:nvSpPr>
        <p:spPr>
          <a:xfrm>
            <a:off x="416332" y="1147360"/>
            <a:ext cx="11409835" cy="4705519"/>
          </a:xfrm>
          <a:prstGeom prst="rect">
            <a:avLst/>
          </a:prstGeom>
          <a:noFill/>
        </p:spPr>
        <p:txBody>
          <a:bodyPr rot="0" spcFirstLastPara="0" vertOverflow="overflow" horzOverflow="overflow" vert="horz" wrap="square" lIns="92583" tIns="46292" rIns="92583" bIns="46292" numCol="1" spcCol="0" rtlCol="0" fromWordArt="0" anchor="t" anchorCtr="0" forceAA="0" compatLnSpc="1">
            <a:prstTxWarp prst="textNoShape">
              <a:avLst/>
            </a:prstTxWarp>
            <a:spAutoFit/>
          </a:bodyPr>
          <a:lstStyle/>
          <a:p>
            <a:pPr>
              <a:buChar char="•"/>
            </a:pPr>
            <a:r>
              <a:rPr lang="en-US" sz="2025" b="1" dirty="0">
                <a:cs typeface="Arial"/>
              </a:rPr>
              <a:t>Innovation:​</a:t>
            </a:r>
          </a:p>
          <a:p>
            <a:pPr lvl="1">
              <a:buChar char="•"/>
            </a:pPr>
            <a:r>
              <a:rPr lang="en-US" dirty="0">
                <a:cs typeface="Arial"/>
              </a:rPr>
              <a:t>Having an idea to create a single solution for test data management which can be used to create policies with different combinations.​</a:t>
            </a:r>
          </a:p>
          <a:p>
            <a:pPr>
              <a:buChar char="•"/>
            </a:pPr>
            <a:r>
              <a:rPr lang="en-US" sz="2025" b="1" dirty="0">
                <a:cs typeface="Arial"/>
              </a:rPr>
              <a:t>Value Add : ​</a:t>
            </a:r>
          </a:p>
          <a:p>
            <a:pPr lvl="1">
              <a:buChar char="•"/>
            </a:pPr>
            <a:r>
              <a:rPr lang="en-US" dirty="0">
                <a:cs typeface="Arial"/>
              </a:rPr>
              <a:t>Working on integrating all BBS testing into a single suite in load runner cloud to use it as a one stop solution to target any desired environment. ​</a:t>
            </a:r>
          </a:p>
          <a:p>
            <a:pPr lvl="1">
              <a:buChar char="•"/>
            </a:pPr>
            <a:r>
              <a:rPr lang="en-US" dirty="0">
                <a:cs typeface="Arial"/>
              </a:rPr>
              <a:t>Expectation is that implementing this change will keep </a:t>
            </a:r>
            <a:r>
              <a:rPr lang="en-US" dirty="0" err="1">
                <a:cs typeface="Arial"/>
              </a:rPr>
              <a:t>BillingBusinessService</a:t>
            </a:r>
            <a:r>
              <a:rPr lang="en-US" dirty="0">
                <a:cs typeface="Arial"/>
              </a:rPr>
              <a:t> testing active in LT1 environment (which receives daily deployments) and performance measurement , issue identification and reporting process will improve. ​</a:t>
            </a:r>
          </a:p>
          <a:p>
            <a:pPr>
              <a:buChar char="•"/>
            </a:pPr>
            <a:r>
              <a:rPr lang="en-US" sz="2025" b="1" dirty="0">
                <a:cs typeface="Arial"/>
              </a:rPr>
              <a:t>Challenges:</a:t>
            </a:r>
            <a:r>
              <a:rPr lang="en-US" dirty="0">
                <a:cs typeface="Arial"/>
              </a:rPr>
              <a:t>​</a:t>
            </a:r>
          </a:p>
          <a:p>
            <a:pPr lvl="1">
              <a:buChar char="•"/>
            </a:pPr>
            <a:r>
              <a:rPr lang="en-US" dirty="0">
                <a:cs typeface="Arial"/>
              </a:rPr>
              <a:t>As the </a:t>
            </a:r>
            <a:r>
              <a:rPr lang="en-US" dirty="0" err="1">
                <a:cs typeface="Arial"/>
              </a:rPr>
              <a:t>VirtualUserGenerator</a:t>
            </a:r>
            <a:r>
              <a:rPr lang="en-US" dirty="0">
                <a:cs typeface="Arial"/>
              </a:rPr>
              <a:t> IDE is a completely new platform to script, creation of scripts and Implementing data reading techniques while migrating all scripts from VS to LoadRunner Cloud is a primary challenge. After </a:t>
            </a:r>
            <a:r>
              <a:rPr lang="en-US" dirty="0" err="1">
                <a:cs typeface="Arial"/>
              </a:rPr>
              <a:t>recurrsive</a:t>
            </a:r>
            <a:r>
              <a:rPr lang="en-US" dirty="0">
                <a:cs typeface="Arial"/>
              </a:rPr>
              <a:t> debugging we were successful in understanding and achieving it.​</a:t>
            </a:r>
          </a:p>
          <a:p>
            <a:pPr>
              <a:buChar char="•"/>
            </a:pPr>
            <a:r>
              <a:rPr lang="en-US" sz="2025" b="1" dirty="0">
                <a:cs typeface="Arial"/>
              </a:rPr>
              <a:t>2020 Key Goal​:</a:t>
            </a:r>
          </a:p>
          <a:p>
            <a:pPr lvl="1">
              <a:buChar char="•"/>
            </a:pPr>
            <a:r>
              <a:rPr lang="en-US" dirty="0">
                <a:cs typeface="Arial"/>
              </a:rPr>
              <a:t>To migrate all </a:t>
            </a:r>
            <a:r>
              <a:rPr lang="en-US" dirty="0" err="1">
                <a:cs typeface="Arial"/>
              </a:rPr>
              <a:t>scripts,testing</a:t>
            </a:r>
            <a:r>
              <a:rPr lang="en-US" dirty="0">
                <a:cs typeface="Arial"/>
              </a:rPr>
              <a:t> from Microsoft VSTS to </a:t>
            </a:r>
            <a:r>
              <a:rPr lang="en-US" dirty="0" err="1">
                <a:cs typeface="Arial"/>
              </a:rPr>
              <a:t>LoadRunnerCloud</a:t>
            </a:r>
            <a:r>
              <a:rPr lang="en-US" dirty="0">
                <a:cs typeface="Arial"/>
              </a:rPr>
              <a:t>.​</a:t>
            </a:r>
          </a:p>
          <a:p>
            <a:pPr lvl="1">
              <a:buChar char="•"/>
            </a:pPr>
            <a:r>
              <a:rPr lang="en-US" dirty="0">
                <a:cs typeface="Arial"/>
              </a:rPr>
              <a:t>Implement an unattended testing process</a:t>
            </a:r>
          </a:p>
        </p:txBody>
      </p:sp>
    </p:spTree>
    <p:extLst>
      <p:ext uri="{BB962C8B-B14F-4D97-AF65-F5344CB8AC3E}">
        <p14:creationId xmlns:p14="http://schemas.microsoft.com/office/powerpoint/2010/main" val="33048074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E59AF-8323-461B-96C5-9664D3F52786}"/>
              </a:ext>
            </a:extLst>
          </p:cNvPr>
          <p:cNvSpPr txBox="1">
            <a:spLocks/>
          </p:cNvSpPr>
          <p:nvPr/>
        </p:nvSpPr>
        <p:spPr>
          <a:xfrm>
            <a:off x="17206" y="198437"/>
            <a:ext cx="10820400" cy="457200"/>
          </a:xfrm>
          <a:prstGeom prst="rect">
            <a:avLst/>
          </a:prstGeom>
          <a:solidFill>
            <a:schemeClr val="tx2"/>
          </a:solidFill>
        </p:spPr>
        <p:txBody>
          <a:bodyPr/>
          <a:lstStyle>
            <a:lvl1pPr algn="ctr" rtl="0" eaLnBrk="1" fontAlgn="base" hangingPunct="1">
              <a:spcBef>
                <a:spcPct val="0"/>
              </a:spcBef>
              <a:spcAft>
                <a:spcPct val="0"/>
              </a:spcAft>
              <a:defRPr sz="5300" kern="1200">
                <a:solidFill>
                  <a:schemeClr val="tx1"/>
                </a:solidFill>
                <a:latin typeface="+mj-lt"/>
                <a:ea typeface="+mj-ea"/>
                <a:cs typeface="+mj-cs"/>
              </a:defRPr>
            </a:lvl1pPr>
            <a:lvl2pPr algn="ctr" rtl="0" eaLnBrk="1" fontAlgn="base" hangingPunct="1">
              <a:spcBef>
                <a:spcPct val="0"/>
              </a:spcBef>
              <a:spcAft>
                <a:spcPct val="0"/>
              </a:spcAft>
              <a:defRPr sz="5300">
                <a:solidFill>
                  <a:schemeClr val="tx1"/>
                </a:solidFill>
                <a:latin typeface="Calibri" pitchFamily="34" charset="0"/>
              </a:defRPr>
            </a:lvl2pPr>
            <a:lvl3pPr algn="ctr" rtl="0" eaLnBrk="1" fontAlgn="base" hangingPunct="1">
              <a:spcBef>
                <a:spcPct val="0"/>
              </a:spcBef>
              <a:spcAft>
                <a:spcPct val="0"/>
              </a:spcAft>
              <a:defRPr sz="5300">
                <a:solidFill>
                  <a:schemeClr val="tx1"/>
                </a:solidFill>
                <a:latin typeface="Calibri" pitchFamily="34" charset="0"/>
              </a:defRPr>
            </a:lvl3pPr>
            <a:lvl4pPr algn="ctr" rtl="0" eaLnBrk="1" fontAlgn="base" hangingPunct="1">
              <a:spcBef>
                <a:spcPct val="0"/>
              </a:spcBef>
              <a:spcAft>
                <a:spcPct val="0"/>
              </a:spcAft>
              <a:defRPr sz="5300">
                <a:solidFill>
                  <a:schemeClr val="tx1"/>
                </a:solidFill>
                <a:latin typeface="Calibri" pitchFamily="34" charset="0"/>
              </a:defRPr>
            </a:lvl4pPr>
            <a:lvl5pPr algn="ctr" rtl="0" eaLnBrk="1" fontAlgn="base" hangingPunct="1">
              <a:spcBef>
                <a:spcPct val="0"/>
              </a:spcBef>
              <a:spcAft>
                <a:spcPct val="0"/>
              </a:spcAft>
              <a:defRPr sz="5300">
                <a:solidFill>
                  <a:schemeClr val="tx1"/>
                </a:solidFill>
                <a:latin typeface="Calibri" pitchFamily="34" charset="0"/>
              </a:defRPr>
            </a:lvl5pPr>
            <a:lvl6pPr marL="551246" algn="ctr" rtl="0" eaLnBrk="1" fontAlgn="base" hangingPunct="1">
              <a:spcBef>
                <a:spcPct val="0"/>
              </a:spcBef>
              <a:spcAft>
                <a:spcPct val="0"/>
              </a:spcAft>
              <a:defRPr sz="5300">
                <a:solidFill>
                  <a:schemeClr val="tx1"/>
                </a:solidFill>
                <a:latin typeface="Calibri" pitchFamily="34" charset="0"/>
              </a:defRPr>
            </a:lvl6pPr>
            <a:lvl7pPr marL="1102492" algn="ctr" rtl="0" eaLnBrk="1" fontAlgn="base" hangingPunct="1">
              <a:spcBef>
                <a:spcPct val="0"/>
              </a:spcBef>
              <a:spcAft>
                <a:spcPct val="0"/>
              </a:spcAft>
              <a:defRPr sz="5300">
                <a:solidFill>
                  <a:schemeClr val="tx1"/>
                </a:solidFill>
                <a:latin typeface="Calibri" pitchFamily="34" charset="0"/>
              </a:defRPr>
            </a:lvl7pPr>
            <a:lvl8pPr marL="1653738" algn="ctr" rtl="0" eaLnBrk="1" fontAlgn="base" hangingPunct="1">
              <a:spcBef>
                <a:spcPct val="0"/>
              </a:spcBef>
              <a:spcAft>
                <a:spcPct val="0"/>
              </a:spcAft>
              <a:defRPr sz="5300">
                <a:solidFill>
                  <a:schemeClr val="tx1"/>
                </a:solidFill>
                <a:latin typeface="Calibri" pitchFamily="34" charset="0"/>
              </a:defRPr>
            </a:lvl8pPr>
            <a:lvl9pPr marL="2204984" algn="ctr" rtl="0" eaLnBrk="1" fontAlgn="base" hangingPunct="1">
              <a:spcBef>
                <a:spcPct val="0"/>
              </a:spcBef>
              <a:spcAft>
                <a:spcPct val="0"/>
              </a:spcAft>
              <a:defRPr sz="5300">
                <a:solidFill>
                  <a:schemeClr val="tx1"/>
                </a:solidFill>
                <a:latin typeface="Calibri"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Calibri"/>
                <a:ea typeface="+mj-ea"/>
                <a:cs typeface="+mj-cs"/>
              </a:rPr>
              <a:t>UMBRELLA – Project Details</a:t>
            </a:r>
          </a:p>
        </p:txBody>
      </p:sp>
      <p:sp>
        <p:nvSpPr>
          <p:cNvPr id="3" name="Rectangle 2">
            <a:extLst>
              <a:ext uri="{FF2B5EF4-FFF2-40B4-BE49-F238E27FC236}">
                <a16:creationId xmlns:a16="http://schemas.microsoft.com/office/drawing/2014/main" id="{C6E408E6-AD6C-4619-96C6-37B3DF24683F}"/>
              </a:ext>
            </a:extLst>
          </p:cNvPr>
          <p:cNvSpPr/>
          <p:nvPr/>
        </p:nvSpPr>
        <p:spPr>
          <a:xfrm>
            <a:off x="152400" y="1189037"/>
            <a:ext cx="11734799" cy="4647426"/>
          </a:xfrm>
          <a:prstGeom prst="rect">
            <a:avLst/>
          </a:prstGeom>
          <a:solidFill>
            <a:schemeClr val="accent5">
              <a:lumMod val="40000"/>
              <a:lumOff val="60000"/>
            </a:schemeClr>
          </a:solidFill>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Arial" charset="0"/>
                <a:ea typeface="+mn-ea"/>
                <a:cs typeface="Arial" charset="0"/>
              </a:rPr>
              <a:t>Summary</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400" b="1" i="0" u="none" strike="noStrike" kern="1200" cap="none" spc="0" normalizeH="0" baseline="0" noProof="0" dirty="0">
              <a:ln>
                <a:noFill/>
              </a:ln>
              <a:solidFill>
                <a:prstClr val="black"/>
              </a:solidFill>
              <a:effectLst/>
              <a:uLnTx/>
              <a:uFillTx/>
              <a:latin typeface="Arial" charset="0"/>
              <a:ea typeface="+mn-ea"/>
              <a:cs typeface="Arial" charset="0"/>
            </a:endParaRPr>
          </a:p>
          <a:p>
            <a:r>
              <a:rPr lang="en-US" sz="1400" dirty="0">
                <a:solidFill>
                  <a:prstClr val="black"/>
                </a:solidFill>
              </a:rPr>
              <a:t>Geico UMB is extra coverage  for the Geico Auto and Cycle Policy holders. Umbrella project consists of Sales and Service application with Customer and Counselor access.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mn-ea"/>
                <a:cs typeface="Arial" charset="0"/>
              </a:rPr>
              <a:t/>
            </a:r>
            <a:br>
              <a:rPr kumimoji="0" lang="en-US" sz="1400" b="0" i="0" u="none" strike="noStrike" kern="1200" cap="none" spc="0" normalizeH="0" baseline="0" noProof="0" dirty="0">
                <a:ln>
                  <a:noFill/>
                </a:ln>
                <a:solidFill>
                  <a:prstClr val="black"/>
                </a:solidFill>
                <a:effectLst/>
                <a:uLnTx/>
                <a:uFillTx/>
                <a:latin typeface="Arial" charset="0"/>
                <a:ea typeface="+mn-ea"/>
                <a:cs typeface="Arial" charset="0"/>
              </a:rPr>
            </a:br>
            <a:r>
              <a:rPr kumimoji="0" lang="en-US" sz="1400" b="0" i="0" u="none" strike="noStrike" kern="1200" cap="none" spc="0" normalizeH="0" baseline="0" noProof="0" dirty="0">
                <a:ln>
                  <a:noFill/>
                </a:ln>
                <a:solidFill>
                  <a:prstClr val="black"/>
                </a:solidFill>
                <a:effectLst/>
                <a:uLnTx/>
                <a:uFillTx/>
                <a:latin typeface="Arial" charset="0"/>
                <a:ea typeface="+mn-ea"/>
                <a:cs typeface="Arial" charset="0"/>
              </a:rPr>
              <a:t>We perform regression testing for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mn-ea"/>
                <a:cs typeface="Arial" charset="0"/>
              </a:rPr>
              <a:t>Customer and Counselor Sales: </a:t>
            </a:r>
            <a:r>
              <a:rPr lang="en-US" sz="1400" dirty="0">
                <a:solidFill>
                  <a:prstClr val="black"/>
                </a:solidFill>
              </a:rPr>
              <a:t>E2E cases, Eligibility rules, State specific rules, E-sign, UI validations, Timeout cases.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dirty="0">
              <a:solidFill>
                <a:prstClr val="black"/>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rPr>
              <a:t>Customer and Counselor Service: PNB transactions(Endorsement, Cancel/Reinstate, Reissue, Rewrite(COS, Eff date),</a:t>
            </a:r>
          </a:p>
          <a:p>
            <a:pPr lvl="0" fontAlgn="auto">
              <a:spcBef>
                <a:spcPts val="0"/>
              </a:spcBef>
              <a:spcAft>
                <a:spcPts val="0"/>
              </a:spcAft>
              <a:defRPr/>
            </a:pPr>
            <a:r>
              <a:rPr lang="en-US" sz="1400" dirty="0">
                <a:solidFill>
                  <a:prstClr val="black"/>
                </a:solidFill>
              </a:rPr>
              <a:t>                                                          by adding/updating/Deleting entities and changing the coverages </a:t>
            </a:r>
          </a:p>
          <a:p>
            <a:pPr lvl="0" fontAlgn="auto">
              <a:spcBef>
                <a:spcPts val="0"/>
              </a:spcBef>
              <a:spcAft>
                <a:spcPts val="0"/>
              </a:spcAft>
              <a:defRPr/>
            </a:pPr>
            <a:r>
              <a:rPr lang="en-US" sz="1400" dirty="0">
                <a:solidFill>
                  <a:prstClr val="black"/>
                </a:solidFill>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mn-ea"/>
                <a:cs typeface="Arial"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charset="0"/>
                <a:ea typeface="+mn-ea"/>
                <a:cs typeface="Arial" charset="0"/>
              </a:rPr>
              <a:t>Billing: Validate the billing in ExpressUI for premium related transactions for UMB policy.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charset="0"/>
                <a:ea typeface="+mn-ea"/>
                <a:cs typeface="Arial" charset="0"/>
              </a:rPr>
              <a:t>EDARS: Validate the documents based on each endorsement transaction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400" b="0" i="0" u="none" strike="noStrike" kern="1200" cap="none" spc="0" normalizeH="0" baseline="0" noProof="0" dirty="0">
                <a:ln>
                  <a:noFill/>
                </a:ln>
                <a:solidFill>
                  <a:prstClr val="black"/>
                </a:solidFill>
                <a:effectLst/>
                <a:uLnTx/>
                <a:uFillTx/>
                <a:latin typeface="Arial" charset="0"/>
                <a:ea typeface="+mn-ea"/>
                <a:cs typeface="Arial" charset="0"/>
              </a:rPr>
              <a:t>Policy XML :Validate the UMB policy issued and transactions in Policyreadonly XML in fiddler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sz="1400" dirty="0">
              <a:solidFill>
                <a:prstClr val="black"/>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400" b="0" i="0" u="none" strike="noStrike" kern="1200" cap="none" spc="0" normalizeH="0" baseline="0" noProof="0" dirty="0">
              <a:ln>
                <a:noFill/>
              </a:ln>
              <a:solidFill>
                <a:prstClr val="black"/>
              </a:solidFill>
              <a:effectLst/>
              <a:uLnTx/>
              <a:uFillTx/>
              <a:latin typeface="Arial" charset="0"/>
              <a:ea typeface="+mn-ea"/>
              <a:cs typeface="Arial"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Arial" charset="0"/>
              <a:ea typeface="+mn-ea"/>
              <a:cs typeface="Arial" charset="0"/>
            </a:endParaRPr>
          </a:p>
        </p:txBody>
      </p:sp>
    </p:spTree>
    <p:extLst>
      <p:ext uri="{BB962C8B-B14F-4D97-AF65-F5344CB8AC3E}">
        <p14:creationId xmlns:p14="http://schemas.microsoft.com/office/powerpoint/2010/main" val="15647053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0" y="0"/>
            <a:ext cx="10820400" cy="523220"/>
          </a:xfrm>
          <a:prstGeom prst="rect">
            <a:avLst/>
          </a:prstGeom>
          <a:noFill/>
          <a:ln w="12700">
            <a:noFill/>
            <a:miter lim="800000"/>
            <a:headEnd/>
            <a:tailEnd/>
          </a:ln>
        </p:spPr>
        <p:txBody>
          <a:bodyPr wrap="square" anchor="ctr">
            <a:spAutoFit/>
          </a:bodyPr>
          <a:lstStyle/>
          <a:p>
            <a:pPr>
              <a:spcBef>
                <a:spcPct val="20000"/>
              </a:spcBef>
              <a:buSzPct val="120000"/>
              <a:tabLst>
                <a:tab pos="1853306" algn="l"/>
              </a:tabLst>
              <a:defRPr/>
            </a:pPr>
            <a:r>
              <a:rPr lang="en-US" sz="2800" b="1" i="1" dirty="0">
                <a:solidFill>
                  <a:srgbClr val="0070C0"/>
                </a:solidFill>
                <a:latin typeface="Segoe UI Semibold" panose="020B0702040204020203" pitchFamily="34" charset="0"/>
                <a:cs typeface="Arial"/>
              </a:rPr>
              <a:t>Umbrella  Activities</a:t>
            </a:r>
          </a:p>
        </p:txBody>
      </p:sp>
      <p:sp>
        <p:nvSpPr>
          <p:cNvPr id="4" name="Rectangle 3">
            <a:extLst>
              <a:ext uri="{FF2B5EF4-FFF2-40B4-BE49-F238E27FC236}">
                <a16:creationId xmlns:a16="http://schemas.microsoft.com/office/drawing/2014/main" id="{E65B5962-1D4A-43D6-AE31-90A0BB4A9853}"/>
              </a:ext>
            </a:extLst>
          </p:cNvPr>
          <p:cNvSpPr/>
          <p:nvPr/>
        </p:nvSpPr>
        <p:spPr>
          <a:xfrm>
            <a:off x="92439" y="1049677"/>
            <a:ext cx="6631782" cy="437550"/>
          </a:xfrm>
          <a:prstGeom prst="rect">
            <a:avLst/>
          </a:prstGeom>
          <a:solidFill>
            <a:srgbClr val="00B05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Activities in the current week (04/29 – 05/06(May 14</a:t>
            </a:r>
            <a:r>
              <a:rPr lang="en-US" sz="1600" b="1" baseline="30000" dirty="0">
                <a:solidFill>
                  <a:schemeClr val="bg1"/>
                </a:solidFill>
              </a:rPr>
              <a:t>th</a:t>
            </a:r>
            <a:r>
              <a:rPr lang="en-US" sz="1600" b="1" dirty="0">
                <a:solidFill>
                  <a:schemeClr val="bg1"/>
                </a:solidFill>
              </a:rPr>
              <a:t> Release Testing) ) </a:t>
            </a:r>
            <a:endParaRPr lang="en-US" sz="1600" b="1" i="1" dirty="0">
              <a:solidFill>
                <a:schemeClr val="bg1"/>
              </a:solidFill>
            </a:endParaRPr>
          </a:p>
        </p:txBody>
      </p:sp>
      <p:sp>
        <p:nvSpPr>
          <p:cNvPr id="5" name="Rectangle 4">
            <a:extLst>
              <a:ext uri="{FF2B5EF4-FFF2-40B4-BE49-F238E27FC236}">
                <a16:creationId xmlns:a16="http://schemas.microsoft.com/office/drawing/2014/main" id="{C779CA1D-26A6-4A38-B75A-BAF1DC148DDE}"/>
              </a:ext>
            </a:extLst>
          </p:cNvPr>
          <p:cNvSpPr/>
          <p:nvPr/>
        </p:nvSpPr>
        <p:spPr>
          <a:xfrm>
            <a:off x="92439" y="1619905"/>
            <a:ext cx="6607149" cy="1626532"/>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ea typeface="+mn-lt"/>
                <a:cs typeface="+mn-lt"/>
              </a:rPr>
              <a:t>Functional Testing for May 14</a:t>
            </a:r>
            <a:r>
              <a:rPr lang="en-US" sz="1400" b="1" baseline="30000" dirty="0">
                <a:solidFill>
                  <a:schemeClr val="tx1"/>
                </a:solidFill>
                <a:ea typeface="+mn-lt"/>
                <a:cs typeface="+mn-lt"/>
              </a:rPr>
              <a:t>th</a:t>
            </a:r>
            <a:r>
              <a:rPr lang="en-US" sz="1400" b="1" dirty="0">
                <a:solidFill>
                  <a:schemeClr val="tx1"/>
                </a:solidFill>
                <a:ea typeface="+mn-lt"/>
                <a:cs typeface="+mn-lt"/>
              </a:rPr>
              <a:t> Release</a:t>
            </a:r>
          </a:p>
          <a:p>
            <a:pPr marL="342900" indent="-119063">
              <a:buFont typeface="Arial" panose="020B0604020202020204" pitchFamily="34" charset="0"/>
              <a:buChar char="•"/>
            </a:pPr>
            <a:r>
              <a:rPr lang="en-US" sz="1400" dirty="0">
                <a:solidFill>
                  <a:schemeClr val="tx1"/>
                </a:solidFill>
              </a:rPr>
              <a:t>Test Plan Execution for the US.</a:t>
            </a:r>
          </a:p>
          <a:p>
            <a:r>
              <a:rPr lang="en-US" sz="1400" b="1" dirty="0">
                <a:solidFill>
                  <a:schemeClr val="tx1"/>
                </a:solidFill>
                <a:ea typeface="+mn-lt"/>
                <a:cs typeface="+mn-lt"/>
              </a:rPr>
              <a:t>Regression Testing for May 14</a:t>
            </a:r>
            <a:r>
              <a:rPr lang="en-US" sz="1400" b="1" baseline="30000" dirty="0">
                <a:solidFill>
                  <a:schemeClr val="tx1"/>
                </a:solidFill>
                <a:ea typeface="+mn-lt"/>
                <a:cs typeface="+mn-lt"/>
              </a:rPr>
              <a:t>th</a:t>
            </a:r>
            <a:r>
              <a:rPr lang="en-US" sz="1400" b="1" dirty="0">
                <a:solidFill>
                  <a:schemeClr val="tx1"/>
                </a:solidFill>
                <a:ea typeface="+mn-lt"/>
                <a:cs typeface="+mn-lt"/>
              </a:rPr>
              <a:t> Release</a:t>
            </a:r>
          </a:p>
          <a:p>
            <a:pPr marL="342900" indent="-119063">
              <a:buFont typeface="Arial" panose="020B0604020202020204" pitchFamily="34" charset="0"/>
              <a:buChar char="•"/>
            </a:pPr>
            <a:r>
              <a:rPr lang="en-US" sz="1400" dirty="0">
                <a:solidFill>
                  <a:schemeClr val="tx1"/>
                </a:solidFill>
              </a:rPr>
              <a:t>Updation of Automation Regression cases as per new UI Changes. </a:t>
            </a:r>
          </a:p>
          <a:p>
            <a:pPr marL="342900" indent="-119063">
              <a:buFont typeface="Arial" panose="020B0604020202020204" pitchFamily="34" charset="0"/>
              <a:buChar char="•"/>
            </a:pPr>
            <a:r>
              <a:rPr lang="en-US" sz="1400" dirty="0">
                <a:solidFill>
                  <a:schemeClr val="tx1"/>
                </a:solidFill>
              </a:rPr>
              <a:t>Test Data preparation for the May 14</a:t>
            </a:r>
            <a:r>
              <a:rPr lang="en-US" sz="1400" baseline="30000" dirty="0">
                <a:solidFill>
                  <a:schemeClr val="tx1"/>
                </a:solidFill>
              </a:rPr>
              <a:t>th</a:t>
            </a:r>
            <a:r>
              <a:rPr lang="en-US" sz="1400" dirty="0">
                <a:solidFill>
                  <a:schemeClr val="tx1"/>
                </a:solidFill>
              </a:rPr>
              <a:t> release Regression.</a:t>
            </a:r>
          </a:p>
          <a:p>
            <a:pPr marL="342900" indent="-119063">
              <a:buFont typeface="Arial" panose="020B0604020202020204" pitchFamily="34" charset="0"/>
              <a:buChar char="•"/>
            </a:pPr>
            <a:r>
              <a:rPr lang="en-US" sz="1400" dirty="0">
                <a:solidFill>
                  <a:schemeClr val="tx1"/>
                </a:solidFill>
              </a:rPr>
              <a:t>Start Regression cases execution for the May 14</a:t>
            </a:r>
            <a:r>
              <a:rPr lang="en-US" sz="1400" baseline="30000" dirty="0">
                <a:solidFill>
                  <a:schemeClr val="tx1"/>
                </a:solidFill>
              </a:rPr>
              <a:t>th</a:t>
            </a:r>
            <a:r>
              <a:rPr lang="en-US" sz="1400" dirty="0">
                <a:solidFill>
                  <a:schemeClr val="tx1"/>
                </a:solidFill>
              </a:rPr>
              <a:t> release.</a:t>
            </a:r>
          </a:p>
          <a:p>
            <a:pPr marL="342900" indent="-119063">
              <a:buFont typeface="Arial" panose="020B0604020202020204" pitchFamily="34" charset="0"/>
              <a:buChar char="•"/>
            </a:pPr>
            <a:r>
              <a:rPr lang="en-US" sz="1400" dirty="0">
                <a:solidFill>
                  <a:schemeClr val="tx1"/>
                </a:solidFill>
              </a:rPr>
              <a:t>Logged 3 Defects found in regression.</a:t>
            </a:r>
          </a:p>
          <a:p>
            <a:pPr marL="342900" indent="-119063">
              <a:buFont typeface="Arial" panose="020B0604020202020204" pitchFamily="34" charset="0"/>
              <a:buChar char="•"/>
            </a:pPr>
            <a:endParaRPr lang="en-US" sz="1400" dirty="0">
              <a:solidFill>
                <a:schemeClr val="tx1"/>
              </a:solidFill>
            </a:endParaRPr>
          </a:p>
        </p:txBody>
      </p:sp>
      <p:sp>
        <p:nvSpPr>
          <p:cNvPr id="6" name="Rectangle 5">
            <a:extLst>
              <a:ext uri="{FF2B5EF4-FFF2-40B4-BE49-F238E27FC236}">
                <a16:creationId xmlns:a16="http://schemas.microsoft.com/office/drawing/2014/main" id="{6AA32F8F-4895-4576-9498-FB783FA4F3FB}"/>
              </a:ext>
            </a:extLst>
          </p:cNvPr>
          <p:cNvSpPr/>
          <p:nvPr/>
        </p:nvSpPr>
        <p:spPr>
          <a:xfrm>
            <a:off x="92439" y="4017859"/>
            <a:ext cx="6371889" cy="143607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119063">
              <a:buFont typeface="Arial" panose="020B0604020202020204" pitchFamily="34" charset="0"/>
              <a:buChar char="•"/>
            </a:pPr>
            <a:r>
              <a:rPr lang="en-US" sz="1400" dirty="0">
                <a:solidFill>
                  <a:schemeClr val="tx1"/>
                </a:solidFill>
              </a:rPr>
              <a:t>Completion of Regression execution for the May 14</a:t>
            </a:r>
            <a:r>
              <a:rPr lang="en-US" sz="1400" baseline="30000" dirty="0">
                <a:solidFill>
                  <a:schemeClr val="tx1"/>
                </a:solidFill>
              </a:rPr>
              <a:t>th</a:t>
            </a:r>
            <a:r>
              <a:rPr lang="en-US" sz="1400" dirty="0">
                <a:solidFill>
                  <a:schemeClr val="tx1"/>
                </a:solidFill>
              </a:rPr>
              <a:t> release.</a:t>
            </a:r>
          </a:p>
          <a:p>
            <a:pPr marL="342900" indent="-119063">
              <a:buFont typeface="Arial" panose="020B0604020202020204" pitchFamily="34" charset="0"/>
              <a:buChar char="•"/>
            </a:pPr>
            <a:r>
              <a:rPr lang="en-US" sz="1400" dirty="0">
                <a:solidFill>
                  <a:schemeClr val="tx1"/>
                </a:solidFill>
              </a:rPr>
              <a:t>Automaton of pending Automation candidates. </a:t>
            </a:r>
          </a:p>
        </p:txBody>
      </p:sp>
      <p:sp>
        <p:nvSpPr>
          <p:cNvPr id="7" name="Rectangle 6">
            <a:extLst>
              <a:ext uri="{FF2B5EF4-FFF2-40B4-BE49-F238E27FC236}">
                <a16:creationId xmlns:a16="http://schemas.microsoft.com/office/drawing/2014/main" id="{E2E3463A-BF25-455C-9073-6DB986BA7400}"/>
              </a:ext>
            </a:extLst>
          </p:cNvPr>
          <p:cNvSpPr/>
          <p:nvPr/>
        </p:nvSpPr>
        <p:spPr>
          <a:xfrm>
            <a:off x="92439" y="3523232"/>
            <a:ext cx="6371889" cy="293360"/>
          </a:xfrm>
          <a:prstGeom prst="rect">
            <a:avLst/>
          </a:prstGeom>
          <a:solidFill>
            <a:srgbClr val="0070C0"/>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Activities planned for next week (05/06 – 05/13)</a:t>
            </a:r>
          </a:p>
        </p:txBody>
      </p:sp>
      <p:sp>
        <p:nvSpPr>
          <p:cNvPr id="9" name="Rectangle 8">
            <a:extLst>
              <a:ext uri="{FF2B5EF4-FFF2-40B4-BE49-F238E27FC236}">
                <a16:creationId xmlns:a16="http://schemas.microsoft.com/office/drawing/2014/main" id="{5FDEF8DA-6720-4359-AF67-41C92D838B25}"/>
              </a:ext>
            </a:extLst>
          </p:cNvPr>
          <p:cNvSpPr/>
          <p:nvPr/>
        </p:nvSpPr>
        <p:spPr>
          <a:xfrm>
            <a:off x="8571684" y="1076147"/>
            <a:ext cx="3260869" cy="359436"/>
          </a:xfrm>
          <a:prstGeom prst="rect">
            <a:avLst/>
          </a:prstGeom>
          <a:solidFill>
            <a:schemeClr val="accent2">
              <a:lumMod val="7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Key Risks/Issues</a:t>
            </a:r>
          </a:p>
        </p:txBody>
      </p:sp>
      <p:sp>
        <p:nvSpPr>
          <p:cNvPr id="17" name="Rectangle 16">
            <a:extLst>
              <a:ext uri="{FF2B5EF4-FFF2-40B4-BE49-F238E27FC236}">
                <a16:creationId xmlns:a16="http://schemas.microsoft.com/office/drawing/2014/main" id="{C0220729-10B9-451C-A30B-4639A89FBF23}"/>
              </a:ext>
            </a:extLst>
          </p:cNvPr>
          <p:cNvSpPr/>
          <p:nvPr/>
        </p:nvSpPr>
        <p:spPr>
          <a:xfrm>
            <a:off x="6664669" y="3987864"/>
            <a:ext cx="5322908" cy="141189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
            </a:pPr>
            <a:r>
              <a:rPr lang="en-US" sz="1400" dirty="0">
                <a:solidFill>
                  <a:schemeClr val="tx1"/>
                </a:solidFill>
              </a:rPr>
              <a:t> Completed April 21</a:t>
            </a:r>
            <a:r>
              <a:rPr lang="en-US" sz="1400" baseline="30000" dirty="0">
                <a:solidFill>
                  <a:schemeClr val="tx1"/>
                </a:solidFill>
              </a:rPr>
              <a:t>th</a:t>
            </a:r>
            <a:r>
              <a:rPr lang="en-US" sz="1400" dirty="0">
                <a:solidFill>
                  <a:schemeClr val="tx1"/>
                </a:solidFill>
              </a:rPr>
              <a:t> Regression Testing crossing the hurdles of application not being stable and new UI changes </a:t>
            </a:r>
          </a:p>
        </p:txBody>
      </p:sp>
      <p:sp>
        <p:nvSpPr>
          <p:cNvPr id="18" name="Rectangle 17">
            <a:extLst>
              <a:ext uri="{FF2B5EF4-FFF2-40B4-BE49-F238E27FC236}">
                <a16:creationId xmlns:a16="http://schemas.microsoft.com/office/drawing/2014/main" id="{CFC4BDA7-833F-4B38-A560-E30688F9AFDF}"/>
              </a:ext>
            </a:extLst>
          </p:cNvPr>
          <p:cNvSpPr/>
          <p:nvPr/>
        </p:nvSpPr>
        <p:spPr>
          <a:xfrm>
            <a:off x="6662350" y="3493363"/>
            <a:ext cx="5317503" cy="293359"/>
          </a:xfrm>
          <a:prstGeom prst="rect">
            <a:avLst/>
          </a:prstGeom>
          <a:solidFill>
            <a:schemeClr val="bg2">
              <a:lumMod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Key Achievements </a:t>
            </a:r>
          </a:p>
        </p:txBody>
      </p:sp>
      <p:sp>
        <p:nvSpPr>
          <p:cNvPr id="23" name="Rectangle 22">
            <a:extLst>
              <a:ext uri="{FF2B5EF4-FFF2-40B4-BE49-F238E27FC236}">
                <a16:creationId xmlns:a16="http://schemas.microsoft.com/office/drawing/2014/main" id="{E6C71855-2C22-424B-82C6-DB089EC899AC}"/>
              </a:ext>
            </a:extLst>
          </p:cNvPr>
          <p:cNvSpPr/>
          <p:nvPr/>
        </p:nvSpPr>
        <p:spPr bwMode="auto">
          <a:xfrm>
            <a:off x="6858000" y="2170084"/>
            <a:ext cx="1600201" cy="517589"/>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AU" dirty="0">
              <a:solidFill>
                <a:schemeClr val="lt1"/>
              </a:solidFill>
              <a:latin typeface="+mn-lt"/>
              <a:cs typeface="+mn-cs"/>
            </a:endParaRPr>
          </a:p>
        </p:txBody>
      </p:sp>
      <p:sp>
        <p:nvSpPr>
          <p:cNvPr id="24" name="Rectangle 23">
            <a:extLst>
              <a:ext uri="{FF2B5EF4-FFF2-40B4-BE49-F238E27FC236}">
                <a16:creationId xmlns:a16="http://schemas.microsoft.com/office/drawing/2014/main" id="{4269446C-4E30-4B68-B068-DE4B43577C0B}"/>
              </a:ext>
            </a:extLst>
          </p:cNvPr>
          <p:cNvSpPr/>
          <p:nvPr/>
        </p:nvSpPr>
        <p:spPr>
          <a:xfrm>
            <a:off x="6858001" y="1006425"/>
            <a:ext cx="1600200" cy="380170"/>
          </a:xfrm>
          <a:prstGeom prst="rect">
            <a:avLst/>
          </a:prstGeom>
          <a:solidFill>
            <a:schemeClr val="accent3">
              <a:lumMod val="40000"/>
              <a:lumOff val="6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7030A0"/>
                </a:solidFill>
              </a:rPr>
              <a:t>Overall  Status </a:t>
            </a:r>
          </a:p>
        </p:txBody>
      </p:sp>
      <p:sp>
        <p:nvSpPr>
          <p:cNvPr id="26" name="Rectangle 25">
            <a:extLst>
              <a:ext uri="{FF2B5EF4-FFF2-40B4-BE49-F238E27FC236}">
                <a16:creationId xmlns:a16="http://schemas.microsoft.com/office/drawing/2014/main" id="{07306E5B-0C4E-4848-97FB-A53C04396925}"/>
              </a:ext>
            </a:extLst>
          </p:cNvPr>
          <p:cNvSpPr/>
          <p:nvPr/>
        </p:nvSpPr>
        <p:spPr>
          <a:xfrm>
            <a:off x="8610602" y="1851207"/>
            <a:ext cx="3276599" cy="134355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4488" indent="-223838">
              <a:buFont typeface="Wingdings" panose="05000000000000000000" pitchFamily="2" charset="2"/>
              <a:buChar char="ü"/>
            </a:pPr>
            <a:endParaRPr lang="en-US" sz="1400" dirty="0">
              <a:solidFill>
                <a:schemeClr val="tx1"/>
              </a:solidFill>
            </a:endParaRPr>
          </a:p>
          <a:p>
            <a:pPr marL="285750" indent="-285750">
              <a:buFont typeface="Wingdings" panose="05000000000000000000" pitchFamily="2" charset="2"/>
              <a:buChar char="§"/>
            </a:pPr>
            <a:r>
              <a:rPr lang="en-US" sz="1400" dirty="0">
                <a:solidFill>
                  <a:schemeClr val="tx1"/>
                </a:solidFill>
              </a:rPr>
              <a:t>Unable to find Bugs in Regression execution</a:t>
            </a:r>
          </a:p>
          <a:p>
            <a:pPr marL="285750" indent="-285750">
              <a:buFont typeface="Wingdings" panose="05000000000000000000" pitchFamily="2" charset="2"/>
              <a:buChar char="§"/>
            </a:pPr>
            <a:r>
              <a:rPr lang="en-US" sz="1400" dirty="0">
                <a:solidFill>
                  <a:schemeClr val="tx1"/>
                </a:solidFill>
              </a:rPr>
              <a:t>UI changes at last minute at time of Regression execution</a:t>
            </a:r>
          </a:p>
          <a:p>
            <a:pPr marL="120650"/>
            <a:r>
              <a:rPr lang="en-US" sz="1400" dirty="0">
                <a:solidFill>
                  <a:schemeClr val="tx1"/>
                </a:solidFill>
              </a:rPr>
              <a:t> </a:t>
            </a:r>
          </a:p>
        </p:txBody>
      </p:sp>
      <p:sp>
        <p:nvSpPr>
          <p:cNvPr id="19" name="Rectangle 9">
            <a:extLst>
              <a:ext uri="{FF2B5EF4-FFF2-40B4-BE49-F238E27FC236}">
                <a16:creationId xmlns:a16="http://schemas.microsoft.com/office/drawing/2014/main" id="{914B7B34-F90F-4EE6-A384-82D338D8CEBD}"/>
              </a:ext>
            </a:extLst>
          </p:cNvPr>
          <p:cNvSpPr>
            <a:spLocks noChangeArrowheads="1"/>
          </p:cNvSpPr>
          <p:nvPr/>
        </p:nvSpPr>
        <p:spPr bwMode="auto">
          <a:xfrm>
            <a:off x="0" y="-909882"/>
            <a:ext cx="1881344" cy="22769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112" tIns="914112" rIns="914112" bIns="91411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dirty="0">
                <a:ln>
                  <a:noFill/>
                </a:ln>
                <a:solidFill>
                  <a:srgbClr val="4E586A"/>
                </a:solidFill>
                <a:effectLst/>
                <a:latin typeface="Segoe UI" panose="020B0502040204020203" pitchFamily="34" charset="0"/>
                <a:cs typeface="Segoe UI" panose="020B0502040204020203" pitchFamily="34" charset="0"/>
              </a:rPr>
              <a:t> </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63" name="Oval 79">
            <a:extLst>
              <a:ext uri="{FF2B5EF4-FFF2-40B4-BE49-F238E27FC236}">
                <a16:creationId xmlns:a16="http://schemas.microsoft.com/office/drawing/2014/main" id="{80155B97-E832-4961-8A07-F3BF387CB5FA}"/>
              </a:ext>
            </a:extLst>
          </p:cNvPr>
          <p:cNvSpPr>
            <a:spLocks noChangeArrowheads="1"/>
          </p:cNvSpPr>
          <p:nvPr/>
        </p:nvSpPr>
        <p:spPr bwMode="auto">
          <a:xfrm>
            <a:off x="7461184" y="2245536"/>
            <a:ext cx="393832" cy="398003"/>
          </a:xfrm>
          <a:prstGeom prst="ellipse">
            <a:avLst/>
          </a:prstGeom>
          <a:solidFill>
            <a:srgbClr val="33CC33"/>
          </a:solidFill>
          <a:ln w="9525" algn="ctr">
            <a:noFill/>
            <a:round/>
            <a:headEnd/>
            <a:tailEnd/>
          </a:ln>
        </p:spPr>
        <p:txBody>
          <a:bodyPr wrap="none" lIns="0" tIns="0" rIns="0" bIns="0" anchor="ctr"/>
          <a:lstStyle/>
          <a:p>
            <a:pPr algn="ctr">
              <a:spcAft>
                <a:spcPct val="70000"/>
              </a:spcAft>
            </a:pPr>
            <a:r>
              <a:rPr lang="en-GB" sz="1000" b="1" dirty="0"/>
              <a:t>G</a:t>
            </a:r>
          </a:p>
        </p:txBody>
      </p:sp>
    </p:spTree>
    <p:extLst>
      <p:ext uri="{BB962C8B-B14F-4D97-AF65-F5344CB8AC3E}">
        <p14:creationId xmlns:p14="http://schemas.microsoft.com/office/powerpoint/2010/main" val="393546246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0" y="0"/>
            <a:ext cx="10820400" cy="523220"/>
          </a:xfrm>
          <a:prstGeom prst="rect">
            <a:avLst/>
          </a:prstGeom>
          <a:noFill/>
          <a:ln w="12700">
            <a:noFill/>
            <a:miter lim="800000"/>
            <a:headEnd/>
            <a:tailEnd/>
          </a:ln>
        </p:spPr>
        <p:txBody>
          <a:bodyPr wrap="square" anchor="ctr">
            <a:spAutoFit/>
          </a:bodyPr>
          <a:lstStyle/>
          <a:p>
            <a:pPr>
              <a:spcBef>
                <a:spcPct val="20000"/>
              </a:spcBef>
              <a:buSzPct val="120000"/>
              <a:tabLst>
                <a:tab pos="1853306" algn="l"/>
              </a:tabLst>
              <a:defRPr/>
            </a:pPr>
            <a:r>
              <a:rPr lang="en-US" sz="2800" b="1" i="1" dirty="0">
                <a:solidFill>
                  <a:srgbClr val="0070C0"/>
                </a:solidFill>
                <a:latin typeface="Segoe UI Semibold" panose="020B0702040204020203" pitchFamily="34" charset="0"/>
                <a:cs typeface="Arial"/>
              </a:rPr>
              <a:t>Umbrella –Challenges</a:t>
            </a:r>
          </a:p>
        </p:txBody>
      </p:sp>
      <p:sp>
        <p:nvSpPr>
          <p:cNvPr id="4" name="Rectangle 3">
            <a:extLst>
              <a:ext uri="{FF2B5EF4-FFF2-40B4-BE49-F238E27FC236}">
                <a16:creationId xmlns:a16="http://schemas.microsoft.com/office/drawing/2014/main" id="{E65B5962-1D4A-43D6-AE31-90A0BB4A9853}"/>
              </a:ext>
            </a:extLst>
          </p:cNvPr>
          <p:cNvSpPr/>
          <p:nvPr/>
        </p:nvSpPr>
        <p:spPr>
          <a:xfrm>
            <a:off x="72736" y="887602"/>
            <a:ext cx="10747664" cy="407798"/>
          </a:xfrm>
          <a:prstGeom prst="rect">
            <a:avLst/>
          </a:prstGeom>
          <a:solidFill>
            <a:schemeClr val="accent2">
              <a:lumMod val="7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Challenges </a:t>
            </a:r>
            <a:r>
              <a:rPr lang="en-US" b="1" dirty="0">
                <a:solidFill>
                  <a:schemeClr val="bg1"/>
                </a:solidFill>
              </a:rPr>
              <a:t> </a:t>
            </a:r>
          </a:p>
        </p:txBody>
      </p:sp>
      <p:sp>
        <p:nvSpPr>
          <p:cNvPr id="5" name="Rectangle 4">
            <a:extLst>
              <a:ext uri="{FF2B5EF4-FFF2-40B4-BE49-F238E27FC236}">
                <a16:creationId xmlns:a16="http://schemas.microsoft.com/office/drawing/2014/main" id="{C779CA1D-26A6-4A38-B75A-BAF1DC148DDE}"/>
              </a:ext>
            </a:extLst>
          </p:cNvPr>
          <p:cNvSpPr/>
          <p:nvPr/>
        </p:nvSpPr>
        <p:spPr>
          <a:xfrm>
            <a:off x="76200" y="1417638"/>
            <a:ext cx="10744200" cy="990599"/>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00050" lvl="1" indent="-285750">
              <a:buFont typeface="Arial" panose="020B0604020202020204" pitchFamily="34" charset="0"/>
              <a:buChar char="•"/>
            </a:pPr>
            <a:r>
              <a:rPr lang="en-US" sz="1200" dirty="0">
                <a:solidFill>
                  <a:schemeClr val="tx1"/>
                </a:solidFill>
              </a:rPr>
              <a:t>Auto Policy Creation: UMB Team needs INTG Auto Policy for UMB policy creation . Due to Auto UI inconsistency we are unable to create Auto polices required.</a:t>
            </a:r>
          </a:p>
          <a:p>
            <a:pPr marL="400050" lvl="1" indent="-285750">
              <a:buFont typeface="Arial" panose="020B0604020202020204" pitchFamily="34" charset="0"/>
              <a:buChar char="•"/>
            </a:pPr>
            <a:r>
              <a:rPr lang="en-US" sz="1200" dirty="0">
                <a:solidFill>
                  <a:schemeClr val="tx1"/>
                </a:solidFill>
              </a:rPr>
              <a:t>Migration of UMB Automation regression suite from V3.5  to ETM</a:t>
            </a:r>
          </a:p>
        </p:txBody>
      </p:sp>
    </p:spTree>
    <p:extLst>
      <p:ext uri="{BB962C8B-B14F-4D97-AF65-F5344CB8AC3E}">
        <p14:creationId xmlns:p14="http://schemas.microsoft.com/office/powerpoint/2010/main" val="3409575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375CA56-D0E6-4F8D-A869-C74360502D45}"/>
              </a:ext>
            </a:extLst>
          </p:cNvPr>
          <p:cNvGraphicFramePr>
            <a:graphicFrameLocks noGrp="1"/>
          </p:cNvGraphicFramePr>
          <p:nvPr>
            <p:extLst/>
          </p:nvPr>
        </p:nvGraphicFramePr>
        <p:xfrm>
          <a:off x="152400" y="884237"/>
          <a:ext cx="9982200" cy="579120"/>
        </p:xfrm>
        <a:graphic>
          <a:graphicData uri="http://schemas.openxmlformats.org/drawingml/2006/table">
            <a:tbl>
              <a:tblPr firstRow="1" bandRow="1">
                <a:tableStyleId>{5C22544A-7EE6-4342-B048-85BDC9FD1C3A}</a:tableStyleId>
              </a:tblPr>
              <a:tblGrid>
                <a:gridCol w="1364473">
                  <a:extLst>
                    <a:ext uri="{9D8B030D-6E8A-4147-A177-3AD203B41FA5}">
                      <a16:colId xmlns:a16="http://schemas.microsoft.com/office/drawing/2014/main" val="3903164498"/>
                    </a:ext>
                  </a:extLst>
                </a:gridCol>
                <a:gridCol w="3626627">
                  <a:extLst>
                    <a:ext uri="{9D8B030D-6E8A-4147-A177-3AD203B41FA5}">
                      <a16:colId xmlns:a16="http://schemas.microsoft.com/office/drawing/2014/main" val="3889498050"/>
                    </a:ext>
                  </a:extLst>
                </a:gridCol>
                <a:gridCol w="2495550">
                  <a:extLst>
                    <a:ext uri="{9D8B030D-6E8A-4147-A177-3AD203B41FA5}">
                      <a16:colId xmlns:a16="http://schemas.microsoft.com/office/drawing/2014/main" val="755362588"/>
                    </a:ext>
                  </a:extLst>
                </a:gridCol>
                <a:gridCol w="2495550">
                  <a:extLst>
                    <a:ext uri="{9D8B030D-6E8A-4147-A177-3AD203B41FA5}">
                      <a16:colId xmlns:a16="http://schemas.microsoft.com/office/drawing/2014/main" val="3922080412"/>
                    </a:ext>
                  </a:extLst>
                </a:gridCol>
              </a:tblGrid>
              <a:tr h="422929">
                <a:tc>
                  <a:txBody>
                    <a:bodyPr/>
                    <a:lstStyle/>
                    <a:p>
                      <a:r>
                        <a:rPr lang="en-SG" sz="1600" dirty="0">
                          <a:latin typeface="Gill Sans MT" panose="020B0502020104020203" pitchFamily="34" charset="0"/>
                        </a:rPr>
                        <a:t>Project </a:t>
                      </a:r>
                    </a:p>
                  </a:txBody>
                  <a:tcPr/>
                </a:tc>
                <a:tc>
                  <a:txBody>
                    <a:bodyPr/>
                    <a:lstStyle/>
                    <a:p>
                      <a:r>
                        <a:rPr lang="en-SG" sz="1600" dirty="0">
                          <a:latin typeface="Gill Sans MT" panose="020B0502020104020203" pitchFamily="34" charset="0"/>
                        </a:rPr>
                        <a:t>April 21</a:t>
                      </a:r>
                      <a:r>
                        <a:rPr lang="en-SG" sz="1600" baseline="0" dirty="0">
                          <a:latin typeface="Gill Sans MT" panose="020B0502020104020203" pitchFamily="34" charset="0"/>
                        </a:rPr>
                        <a:t> Release features</a:t>
                      </a:r>
                      <a:endParaRPr lang="en-SG" sz="1600" dirty="0">
                        <a:latin typeface="Gill Sans MT" panose="020B0502020104020203" pitchFamily="34" charset="0"/>
                      </a:endParaRPr>
                    </a:p>
                  </a:txBody>
                  <a:tcPr/>
                </a:tc>
                <a:tc>
                  <a:txBody>
                    <a:bodyPr/>
                    <a:lstStyle/>
                    <a:p>
                      <a:r>
                        <a:rPr lang="en-SG" sz="1600" dirty="0">
                          <a:latin typeface="Gill Sans MT" panose="020B0502020104020203" pitchFamily="34" charset="0"/>
                        </a:rPr>
                        <a:t>May</a:t>
                      </a:r>
                      <a:r>
                        <a:rPr lang="en-SG" sz="1600" baseline="0" dirty="0">
                          <a:latin typeface="Gill Sans MT" panose="020B0502020104020203" pitchFamily="34" charset="0"/>
                        </a:rPr>
                        <a:t> 14 AR Planned Activities</a:t>
                      </a:r>
                      <a:endParaRPr lang="en-SG" sz="1600" dirty="0">
                        <a:latin typeface="Gill Sans MT" panose="020B0502020104020203" pitchFamily="34" charset="0"/>
                      </a:endParaRPr>
                    </a:p>
                  </a:txBody>
                  <a:tcPr/>
                </a:tc>
                <a:tc>
                  <a:txBody>
                    <a:bodyPr/>
                    <a:lstStyle/>
                    <a:p>
                      <a:r>
                        <a:rPr lang="en-SG" sz="1600" baseline="0" dirty="0">
                          <a:latin typeface="Gill Sans MT" panose="020B0502020104020203" pitchFamily="34" charset="0"/>
                        </a:rPr>
                        <a:t>Functional(F)/Regression(R)</a:t>
                      </a:r>
                      <a:endParaRPr lang="en-SG" sz="1600" dirty="0">
                        <a:latin typeface="Gill Sans MT" panose="020B0502020104020203" pitchFamily="34" charset="0"/>
                      </a:endParaRPr>
                    </a:p>
                  </a:txBody>
                  <a:tcPr/>
                </a:tc>
                <a:extLst>
                  <a:ext uri="{0D108BD9-81ED-4DB2-BD59-A6C34878D82A}">
                    <a16:rowId xmlns:a16="http://schemas.microsoft.com/office/drawing/2014/main" val="2520359874"/>
                  </a:ext>
                </a:extLst>
              </a:tr>
            </a:tbl>
          </a:graphicData>
        </a:graphic>
      </p:graphicFrame>
      <p:graphicFrame>
        <p:nvGraphicFramePr>
          <p:cNvPr id="3" name="Table 2">
            <a:extLst>
              <a:ext uri="{FF2B5EF4-FFF2-40B4-BE49-F238E27FC236}">
                <a16:creationId xmlns:a16="http://schemas.microsoft.com/office/drawing/2014/main" id="{783970BF-CF22-4F1D-B7A2-9A457B975671}"/>
              </a:ext>
            </a:extLst>
          </p:cNvPr>
          <p:cNvGraphicFramePr>
            <a:graphicFrameLocks noGrp="1"/>
          </p:cNvGraphicFramePr>
          <p:nvPr>
            <p:extLst/>
          </p:nvPr>
        </p:nvGraphicFramePr>
        <p:xfrm>
          <a:off x="152400" y="1463357"/>
          <a:ext cx="9982200" cy="5547360"/>
        </p:xfrm>
        <a:graphic>
          <a:graphicData uri="http://schemas.openxmlformats.org/drawingml/2006/table">
            <a:tbl>
              <a:tblPr firstRow="1" bandRow="1">
                <a:tableStyleId>{BDBED569-4797-4DF1-A0F4-6AAB3CD982D8}</a:tableStyleId>
              </a:tblPr>
              <a:tblGrid>
                <a:gridCol w="1364473">
                  <a:extLst>
                    <a:ext uri="{9D8B030D-6E8A-4147-A177-3AD203B41FA5}">
                      <a16:colId xmlns:a16="http://schemas.microsoft.com/office/drawing/2014/main" val="448480381"/>
                    </a:ext>
                  </a:extLst>
                </a:gridCol>
                <a:gridCol w="3626627">
                  <a:extLst>
                    <a:ext uri="{9D8B030D-6E8A-4147-A177-3AD203B41FA5}">
                      <a16:colId xmlns:a16="http://schemas.microsoft.com/office/drawing/2014/main" val="1077724998"/>
                    </a:ext>
                  </a:extLst>
                </a:gridCol>
                <a:gridCol w="2476500">
                  <a:extLst>
                    <a:ext uri="{9D8B030D-6E8A-4147-A177-3AD203B41FA5}">
                      <a16:colId xmlns:a16="http://schemas.microsoft.com/office/drawing/2014/main" val="4124426408"/>
                    </a:ext>
                  </a:extLst>
                </a:gridCol>
                <a:gridCol w="2514600">
                  <a:extLst>
                    <a:ext uri="{9D8B030D-6E8A-4147-A177-3AD203B41FA5}">
                      <a16:colId xmlns:a16="http://schemas.microsoft.com/office/drawing/2014/main" val="613961045"/>
                    </a:ext>
                  </a:extLst>
                </a:gridCol>
              </a:tblGrid>
              <a:tr h="580968">
                <a:tc>
                  <a:txBody>
                    <a:bodyPr/>
                    <a:lstStyle/>
                    <a:p>
                      <a:pPr marL="0" algn="l" defTabSz="1102492" rtl="0" eaLnBrk="1" latinLnBrk="0" hangingPunct="1"/>
                      <a:r>
                        <a:rPr lang="en-SG" sz="1600" b="0" kern="1200" dirty="0"/>
                        <a:t>Sales</a:t>
                      </a:r>
                      <a:endParaRPr lang="en-SG" sz="1600" b="0" kern="1200" dirty="0">
                        <a:solidFill>
                          <a:schemeClr val="dk1"/>
                        </a:solidFill>
                        <a:latin typeface="Gill Sans MT" panose="020B0502020104020203" pitchFamily="34" charset="0"/>
                        <a:ea typeface="+mn-ea"/>
                        <a:cs typeface="+mn-cs"/>
                      </a:endParaRPr>
                    </a:p>
                  </a:txBody>
                  <a:tcPr/>
                </a:tc>
                <a:tc>
                  <a:txBody>
                    <a:bodyPr/>
                    <a:lstStyle/>
                    <a:p>
                      <a:r>
                        <a:rPr lang="en-US" sz="1600" b="0" kern="1200" dirty="0">
                          <a:solidFill>
                            <a:schemeClr val="tx1"/>
                          </a:solidFill>
                          <a:latin typeface="+mn-lt"/>
                          <a:ea typeface="+mn-ea"/>
                          <a:cs typeface="+mn-cs"/>
                        </a:rPr>
                        <a:t>BICC - New FAQ to be added for properties covered</a:t>
                      </a:r>
                    </a:p>
                    <a:p>
                      <a:endParaRPr lang="en-US" sz="1600" b="0" kern="1200" dirty="0">
                        <a:solidFill>
                          <a:schemeClr val="tx1"/>
                        </a:solidFill>
                        <a:latin typeface="+mn-lt"/>
                        <a:ea typeface="+mn-ea"/>
                        <a:cs typeface="+mn-cs"/>
                      </a:endParaRPr>
                    </a:p>
                    <a:p>
                      <a:r>
                        <a:rPr lang="en-US" sz="1600" b="0" kern="1200" dirty="0">
                          <a:solidFill>
                            <a:schemeClr val="tx1"/>
                          </a:solidFill>
                          <a:latin typeface="+mn-lt"/>
                          <a:ea typeface="+mn-ea"/>
                          <a:cs typeface="+mn-cs"/>
                        </a:rPr>
                        <a:t>ADC: BICC: Manual Reject: Prevent quote reject letter for specific manual reject reasons</a:t>
                      </a:r>
                    </a:p>
                  </a:txBody>
                  <a:tcPr/>
                </a:tc>
                <a:tc>
                  <a:txBody>
                    <a:bodyPr/>
                    <a:lstStyle/>
                    <a:p>
                      <a:r>
                        <a:rPr lang="en-US" sz="1600" b="0" kern="1200" dirty="0">
                          <a:solidFill>
                            <a:schemeClr val="tx1"/>
                          </a:solidFill>
                          <a:latin typeface="+mn-lt"/>
                          <a:ea typeface="+mn-ea"/>
                          <a:cs typeface="+mn-cs"/>
                        </a:rPr>
                        <a:t>BICC: Run Eligibility:  Ability to call eligibility automatically </a:t>
                      </a:r>
                    </a:p>
                    <a:p>
                      <a:endParaRPr lang="en-US" sz="1600" b="0" kern="1200" dirty="0">
                        <a:solidFill>
                          <a:schemeClr val="tx1"/>
                        </a:solidFill>
                        <a:latin typeface="+mn-lt"/>
                        <a:ea typeface="+mn-ea"/>
                        <a:cs typeface="+mn-cs"/>
                      </a:endParaRPr>
                    </a:p>
                    <a:p>
                      <a:r>
                        <a:rPr lang="en-US" sz="1600" b="0" kern="1200" dirty="0">
                          <a:solidFill>
                            <a:schemeClr val="tx1"/>
                          </a:solidFill>
                          <a:latin typeface="+mn-lt"/>
                          <a:ea typeface="+mn-ea"/>
                          <a:cs typeface="+mn-cs"/>
                        </a:rPr>
                        <a:t>ADC: BICC: Manual Reject: Ability to manually reject a standalone quote</a:t>
                      </a:r>
                    </a:p>
                    <a:p>
                      <a:endParaRPr lang="en-US" sz="1600" b="0" kern="1200" dirty="0">
                        <a:solidFill>
                          <a:schemeClr val="tx1"/>
                        </a:solidFill>
                        <a:latin typeface="+mn-lt"/>
                        <a:ea typeface="+mn-ea"/>
                        <a:cs typeface="+mn-cs"/>
                      </a:endParaRPr>
                    </a:p>
                    <a:p>
                      <a:r>
                        <a:rPr lang="en-US" sz="1600" b="0" kern="1200" dirty="0">
                          <a:solidFill>
                            <a:schemeClr val="tx1"/>
                          </a:solidFill>
                          <a:latin typeface="+mn-lt"/>
                          <a:ea typeface="+mn-ea"/>
                          <a:cs typeface="+mn-cs"/>
                        </a:rPr>
                        <a:t>MI Reform for Umbrella - SALES Call new Spectrum service to obtain territory code</a:t>
                      </a:r>
                    </a:p>
                    <a:p>
                      <a:endParaRPr lang="en-US" sz="1600" b="0" kern="1200" dirty="0">
                        <a:solidFill>
                          <a:schemeClr val="tx1"/>
                        </a:solidFill>
                        <a:latin typeface="+mn-lt"/>
                        <a:ea typeface="+mn-ea"/>
                        <a:cs typeface="+mn-cs"/>
                      </a:endParaRPr>
                    </a:p>
                    <a:p>
                      <a:endParaRPr lang="en-US" sz="1600" b="0" kern="1200" dirty="0">
                        <a:solidFill>
                          <a:schemeClr val="tx1"/>
                        </a:solidFill>
                        <a:latin typeface="+mn-lt"/>
                        <a:ea typeface="+mn-ea"/>
                        <a:cs typeface="+mn-cs"/>
                      </a:endParaRPr>
                    </a:p>
                  </a:txBody>
                  <a:tcPr/>
                </a:tc>
                <a:tc>
                  <a:txBody>
                    <a:bodyPr/>
                    <a:lstStyle/>
                    <a:p>
                      <a:pPr marL="0" algn="l" defTabSz="1102492" rtl="0" eaLnBrk="1" latinLnBrk="0" hangingPunct="1"/>
                      <a:r>
                        <a:rPr lang="en-SG" sz="1600" b="0" kern="1200" dirty="0"/>
                        <a:t>F,R</a:t>
                      </a:r>
                      <a:endParaRPr lang="en-SG" sz="1600" b="0" kern="1200" dirty="0">
                        <a:solidFill>
                          <a:schemeClr val="dk1"/>
                        </a:solidFill>
                        <a:latin typeface="Gill Sans MT" panose="020B0502020104020203" pitchFamily="34" charset="0"/>
                        <a:ea typeface="+mn-ea"/>
                        <a:cs typeface="+mn-cs"/>
                      </a:endParaRPr>
                    </a:p>
                  </a:txBody>
                  <a:tcPr/>
                </a:tc>
                <a:extLst>
                  <a:ext uri="{0D108BD9-81ED-4DB2-BD59-A6C34878D82A}">
                    <a16:rowId xmlns:a16="http://schemas.microsoft.com/office/drawing/2014/main" val="3637981932"/>
                  </a:ext>
                </a:extLst>
              </a:tr>
              <a:tr h="709289">
                <a:tc>
                  <a:txBody>
                    <a:bodyPr/>
                    <a:lstStyle/>
                    <a:p>
                      <a:r>
                        <a:rPr lang="en-SG" sz="1600" dirty="0"/>
                        <a:t>Service</a:t>
                      </a:r>
                      <a:endParaRPr lang="en-SG" sz="1600" dirty="0">
                        <a:latin typeface="Gill Sans MT" panose="020B0502020104020203" pitchFamily="34" charset="0"/>
                      </a:endParaRPr>
                    </a:p>
                  </a:txBody>
                  <a:tcPr/>
                </a:tc>
                <a:tc>
                  <a:txBody>
                    <a:bodyPr/>
                    <a:lstStyle/>
                    <a:p>
                      <a:r>
                        <a:rPr lang="en-US" sz="1600" b="0" kern="1200" dirty="0">
                          <a:solidFill>
                            <a:schemeClr val="tx1"/>
                          </a:solidFill>
                          <a:latin typeface="+mn-lt"/>
                          <a:ea typeface="+mn-ea"/>
                          <a:cs typeface="+mn-cs"/>
                        </a:rPr>
                        <a:t>BICC - New FAQ to be added for properties covered</a:t>
                      </a:r>
                    </a:p>
                    <a:p>
                      <a:r>
                        <a:rPr lang="en-US" sz="1600" b="0" kern="1200" dirty="0">
                          <a:solidFill>
                            <a:schemeClr val="tx1"/>
                          </a:solidFill>
                          <a:latin typeface="+mn-lt"/>
                          <a:ea typeface="+mn-ea"/>
                          <a:cs typeface="+mn-cs"/>
                        </a:rPr>
                        <a:t>BICC:  Turn off Umbrella Reissues for On-Line and Mobile Applications</a:t>
                      </a:r>
                    </a:p>
                    <a:p>
                      <a:r>
                        <a:rPr lang="en-US" sz="2200" kern="1200" dirty="0">
                          <a:solidFill>
                            <a:schemeClr val="tx1"/>
                          </a:solidFill>
                          <a:effectLst/>
                          <a:latin typeface="+mn-lt"/>
                          <a:ea typeface="+mn-ea"/>
                          <a:cs typeface="+mn-cs"/>
                        </a:rPr>
                        <a:t> </a:t>
                      </a:r>
                      <a:r>
                        <a:rPr lang="en-US" sz="1600" b="0" kern="1200" dirty="0">
                          <a:solidFill>
                            <a:schemeClr val="tx1"/>
                          </a:solidFill>
                          <a:latin typeface="+mn-lt"/>
                          <a:ea typeface="+mn-ea"/>
                          <a:cs typeface="+mn-cs"/>
                        </a:rPr>
                        <a:t>DESIGN KIT: - Policy Documents Page - Correct Title Case</a:t>
                      </a:r>
                    </a:p>
                  </a:txBody>
                  <a:tcPr/>
                </a:tc>
                <a:tc>
                  <a:txBody>
                    <a:bodyPr/>
                    <a:lstStyle/>
                    <a:p>
                      <a:r>
                        <a:rPr lang="en-US" sz="1600" b="0" kern="1200" dirty="0">
                          <a:solidFill>
                            <a:schemeClr val="tx1"/>
                          </a:solidFill>
                          <a:latin typeface="+mn-lt"/>
                          <a:ea typeface="+mn-ea"/>
                          <a:cs typeface="+mn-cs"/>
                        </a:rPr>
                        <a:t>BICC: Run Eligibility:  Ability to call eligibility automatically </a:t>
                      </a:r>
                    </a:p>
                    <a:p>
                      <a:endParaRPr lang="en-US" sz="1600" b="0" kern="1200" dirty="0">
                        <a:solidFill>
                          <a:schemeClr val="tx1"/>
                        </a:solidFill>
                        <a:latin typeface="+mn-lt"/>
                        <a:ea typeface="+mn-ea"/>
                        <a:cs typeface="+mn-cs"/>
                      </a:endParaRPr>
                    </a:p>
                    <a:p>
                      <a:r>
                        <a:rPr lang="en-US" sz="1600" b="0" kern="1200" dirty="0">
                          <a:solidFill>
                            <a:schemeClr val="tx1"/>
                          </a:solidFill>
                          <a:latin typeface="+mn-lt"/>
                          <a:ea typeface="+mn-ea"/>
                          <a:cs typeface="+mn-cs"/>
                        </a:rPr>
                        <a:t>MI Reform for Umbrella - SERVICE Call new Spectrum service to obtain territory code</a:t>
                      </a:r>
                    </a:p>
                  </a:txBody>
                  <a:tcPr/>
                </a:tc>
                <a:tc>
                  <a:txBody>
                    <a:bodyPr/>
                    <a:lstStyle/>
                    <a:p>
                      <a:pPr marL="0" marR="0" lvl="0" indent="0" algn="l" defTabSz="1102492" rtl="0" eaLnBrk="1" fontAlgn="auto" latinLnBrk="0" hangingPunct="1">
                        <a:lnSpc>
                          <a:spcPct val="100000"/>
                        </a:lnSpc>
                        <a:spcBef>
                          <a:spcPts val="0"/>
                        </a:spcBef>
                        <a:spcAft>
                          <a:spcPts val="0"/>
                        </a:spcAft>
                        <a:buClrTx/>
                        <a:buSzTx/>
                        <a:buFontTx/>
                        <a:buNone/>
                        <a:tabLst/>
                        <a:defRPr/>
                      </a:pPr>
                      <a:r>
                        <a:rPr lang="en-SG" sz="1600" baseline="0" dirty="0"/>
                        <a:t>F,R</a:t>
                      </a:r>
                      <a:endParaRPr lang="en-SG" sz="1600" dirty="0">
                        <a:latin typeface="Gill Sans MT" panose="020B0502020104020203" pitchFamily="34" charset="0"/>
                      </a:endParaRPr>
                    </a:p>
                  </a:txBody>
                  <a:tcPr/>
                </a:tc>
                <a:extLst>
                  <a:ext uri="{0D108BD9-81ED-4DB2-BD59-A6C34878D82A}">
                    <a16:rowId xmlns:a16="http://schemas.microsoft.com/office/drawing/2014/main" val="921658561"/>
                  </a:ext>
                </a:extLst>
              </a:tr>
            </a:tbl>
          </a:graphicData>
        </a:graphic>
      </p:graphicFrame>
      <p:sp>
        <p:nvSpPr>
          <p:cNvPr id="4" name="Rectangle 3">
            <a:extLst>
              <a:ext uri="{FF2B5EF4-FFF2-40B4-BE49-F238E27FC236}">
                <a16:creationId xmlns:a16="http://schemas.microsoft.com/office/drawing/2014/main" id="{205F8AB6-CF18-4E02-904E-8BB237490EA3}"/>
              </a:ext>
            </a:extLst>
          </p:cNvPr>
          <p:cNvSpPr/>
          <p:nvPr/>
        </p:nvSpPr>
        <p:spPr>
          <a:xfrm>
            <a:off x="125896" y="46038"/>
            <a:ext cx="10008704"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2200" b="1" dirty="0"/>
              <a:t>Umbrella Project April Release Details-Functional</a:t>
            </a:r>
          </a:p>
        </p:txBody>
      </p:sp>
    </p:spTree>
    <p:extLst>
      <p:ext uri="{BB962C8B-B14F-4D97-AF65-F5344CB8AC3E}">
        <p14:creationId xmlns:p14="http://schemas.microsoft.com/office/powerpoint/2010/main" val="2011456959"/>
      </p:ext>
    </p:extLst>
  </p:cSld>
  <p:clrMapOvr>
    <a:masterClrMapping/>
  </p:clrMapOvr>
  <p:transition>
    <p:fade thruBlk="1"/>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375CA56-D0E6-4F8D-A869-C74360502D45}"/>
              </a:ext>
            </a:extLst>
          </p:cNvPr>
          <p:cNvGraphicFramePr>
            <a:graphicFrameLocks noGrp="1"/>
          </p:cNvGraphicFramePr>
          <p:nvPr>
            <p:extLst/>
          </p:nvPr>
        </p:nvGraphicFramePr>
        <p:xfrm>
          <a:off x="152400" y="884237"/>
          <a:ext cx="9982200" cy="579120"/>
        </p:xfrm>
        <a:graphic>
          <a:graphicData uri="http://schemas.openxmlformats.org/drawingml/2006/table">
            <a:tbl>
              <a:tblPr firstRow="1" bandRow="1">
                <a:tableStyleId>{5C22544A-7EE6-4342-B048-85BDC9FD1C3A}</a:tableStyleId>
              </a:tblPr>
              <a:tblGrid>
                <a:gridCol w="1364473">
                  <a:extLst>
                    <a:ext uri="{9D8B030D-6E8A-4147-A177-3AD203B41FA5}">
                      <a16:colId xmlns:a16="http://schemas.microsoft.com/office/drawing/2014/main" val="3903164498"/>
                    </a:ext>
                  </a:extLst>
                </a:gridCol>
                <a:gridCol w="3626627">
                  <a:extLst>
                    <a:ext uri="{9D8B030D-6E8A-4147-A177-3AD203B41FA5}">
                      <a16:colId xmlns:a16="http://schemas.microsoft.com/office/drawing/2014/main" val="3889498050"/>
                    </a:ext>
                  </a:extLst>
                </a:gridCol>
                <a:gridCol w="2495550">
                  <a:extLst>
                    <a:ext uri="{9D8B030D-6E8A-4147-A177-3AD203B41FA5}">
                      <a16:colId xmlns:a16="http://schemas.microsoft.com/office/drawing/2014/main" val="755362588"/>
                    </a:ext>
                  </a:extLst>
                </a:gridCol>
                <a:gridCol w="2495550">
                  <a:extLst>
                    <a:ext uri="{9D8B030D-6E8A-4147-A177-3AD203B41FA5}">
                      <a16:colId xmlns:a16="http://schemas.microsoft.com/office/drawing/2014/main" val="3922080412"/>
                    </a:ext>
                  </a:extLst>
                </a:gridCol>
              </a:tblGrid>
              <a:tr h="422929">
                <a:tc>
                  <a:txBody>
                    <a:bodyPr/>
                    <a:lstStyle/>
                    <a:p>
                      <a:r>
                        <a:rPr lang="en-SG" sz="1600" dirty="0">
                          <a:latin typeface="Gill Sans MT" panose="020B0502020104020203" pitchFamily="34" charset="0"/>
                        </a:rPr>
                        <a:t>Project </a:t>
                      </a:r>
                    </a:p>
                  </a:txBody>
                  <a:tcPr/>
                </a:tc>
                <a:tc>
                  <a:txBody>
                    <a:bodyPr/>
                    <a:lstStyle/>
                    <a:p>
                      <a:r>
                        <a:rPr lang="en-SG" sz="1600" dirty="0">
                          <a:latin typeface="Gill Sans MT" panose="020B0502020104020203" pitchFamily="34" charset="0"/>
                        </a:rPr>
                        <a:t>April 09</a:t>
                      </a:r>
                      <a:r>
                        <a:rPr lang="en-SG" sz="1600" baseline="0" dirty="0">
                          <a:latin typeface="Gill Sans MT" panose="020B0502020104020203" pitchFamily="34" charset="0"/>
                        </a:rPr>
                        <a:t> Release features</a:t>
                      </a:r>
                      <a:endParaRPr lang="en-SG" sz="1600" dirty="0">
                        <a:latin typeface="Gill Sans MT" panose="020B0502020104020203" pitchFamily="34" charset="0"/>
                      </a:endParaRPr>
                    </a:p>
                  </a:txBody>
                  <a:tcPr/>
                </a:tc>
                <a:tc>
                  <a:txBody>
                    <a:bodyPr/>
                    <a:lstStyle/>
                    <a:p>
                      <a:r>
                        <a:rPr lang="en-SG" sz="1600" dirty="0">
                          <a:latin typeface="Gill Sans MT" panose="020B0502020104020203" pitchFamily="34" charset="0"/>
                        </a:rPr>
                        <a:t>April</a:t>
                      </a:r>
                      <a:r>
                        <a:rPr lang="en-SG" sz="1600" baseline="0" dirty="0">
                          <a:latin typeface="Gill Sans MT" panose="020B0502020104020203" pitchFamily="34" charset="0"/>
                        </a:rPr>
                        <a:t> 21 AR Planned Activities</a:t>
                      </a:r>
                      <a:endParaRPr lang="en-SG" sz="1600" dirty="0">
                        <a:latin typeface="Gill Sans MT" panose="020B0502020104020203" pitchFamily="34" charset="0"/>
                      </a:endParaRPr>
                    </a:p>
                  </a:txBody>
                  <a:tcPr/>
                </a:tc>
                <a:tc>
                  <a:txBody>
                    <a:bodyPr/>
                    <a:lstStyle/>
                    <a:p>
                      <a:r>
                        <a:rPr lang="en-SG" sz="1600" baseline="0" dirty="0">
                          <a:latin typeface="Gill Sans MT" panose="020B0502020104020203" pitchFamily="34" charset="0"/>
                        </a:rPr>
                        <a:t>Functional(F)/Regression(R)</a:t>
                      </a:r>
                      <a:endParaRPr lang="en-SG" sz="1600" dirty="0">
                        <a:latin typeface="Gill Sans MT" panose="020B0502020104020203" pitchFamily="34" charset="0"/>
                      </a:endParaRPr>
                    </a:p>
                  </a:txBody>
                  <a:tcPr/>
                </a:tc>
                <a:extLst>
                  <a:ext uri="{0D108BD9-81ED-4DB2-BD59-A6C34878D82A}">
                    <a16:rowId xmlns:a16="http://schemas.microsoft.com/office/drawing/2014/main" val="2520359874"/>
                  </a:ext>
                </a:extLst>
              </a:tr>
            </a:tbl>
          </a:graphicData>
        </a:graphic>
      </p:graphicFrame>
      <p:graphicFrame>
        <p:nvGraphicFramePr>
          <p:cNvPr id="3" name="Table 2">
            <a:extLst>
              <a:ext uri="{FF2B5EF4-FFF2-40B4-BE49-F238E27FC236}">
                <a16:creationId xmlns:a16="http://schemas.microsoft.com/office/drawing/2014/main" id="{783970BF-CF22-4F1D-B7A2-9A457B975671}"/>
              </a:ext>
            </a:extLst>
          </p:cNvPr>
          <p:cNvGraphicFramePr>
            <a:graphicFrameLocks noGrp="1"/>
          </p:cNvGraphicFramePr>
          <p:nvPr>
            <p:extLst/>
          </p:nvPr>
        </p:nvGraphicFramePr>
        <p:xfrm>
          <a:off x="152400" y="1463357"/>
          <a:ext cx="9982200" cy="4419600"/>
        </p:xfrm>
        <a:graphic>
          <a:graphicData uri="http://schemas.openxmlformats.org/drawingml/2006/table">
            <a:tbl>
              <a:tblPr firstRow="1" bandRow="1">
                <a:tableStyleId>{BDBED569-4797-4DF1-A0F4-6AAB3CD982D8}</a:tableStyleId>
              </a:tblPr>
              <a:tblGrid>
                <a:gridCol w="1364473">
                  <a:extLst>
                    <a:ext uri="{9D8B030D-6E8A-4147-A177-3AD203B41FA5}">
                      <a16:colId xmlns:a16="http://schemas.microsoft.com/office/drawing/2014/main" val="448480381"/>
                    </a:ext>
                  </a:extLst>
                </a:gridCol>
                <a:gridCol w="3626627">
                  <a:extLst>
                    <a:ext uri="{9D8B030D-6E8A-4147-A177-3AD203B41FA5}">
                      <a16:colId xmlns:a16="http://schemas.microsoft.com/office/drawing/2014/main" val="1077724998"/>
                    </a:ext>
                  </a:extLst>
                </a:gridCol>
                <a:gridCol w="2476500">
                  <a:extLst>
                    <a:ext uri="{9D8B030D-6E8A-4147-A177-3AD203B41FA5}">
                      <a16:colId xmlns:a16="http://schemas.microsoft.com/office/drawing/2014/main" val="4124426408"/>
                    </a:ext>
                  </a:extLst>
                </a:gridCol>
                <a:gridCol w="2514600">
                  <a:extLst>
                    <a:ext uri="{9D8B030D-6E8A-4147-A177-3AD203B41FA5}">
                      <a16:colId xmlns:a16="http://schemas.microsoft.com/office/drawing/2014/main" val="613961045"/>
                    </a:ext>
                  </a:extLst>
                </a:gridCol>
              </a:tblGrid>
              <a:tr h="1129608">
                <a:tc>
                  <a:txBody>
                    <a:bodyPr/>
                    <a:lstStyle/>
                    <a:p>
                      <a:pPr marL="0" algn="l" defTabSz="1102492" rtl="0" eaLnBrk="1" latinLnBrk="0" hangingPunct="1"/>
                      <a:r>
                        <a:rPr lang="en-SG" sz="1600" b="0" kern="1200" dirty="0"/>
                        <a:t>Sales</a:t>
                      </a:r>
                      <a:endParaRPr lang="en-SG" sz="1600" b="0" kern="1200" dirty="0">
                        <a:solidFill>
                          <a:schemeClr val="dk1"/>
                        </a:solidFill>
                        <a:latin typeface="Gill Sans MT" panose="020B0502020104020203" pitchFamily="34" charset="0"/>
                        <a:ea typeface="+mn-ea"/>
                        <a:cs typeface="+mn-cs"/>
                      </a:endParaRPr>
                    </a:p>
                  </a:txBody>
                  <a:tcPr/>
                </a:tc>
                <a:tc>
                  <a:txBody>
                    <a:bodyPr/>
                    <a:lstStyle/>
                    <a:p>
                      <a:r>
                        <a:rPr lang="en-US" sz="1600" b="0" kern="1200" dirty="0">
                          <a:solidFill>
                            <a:schemeClr val="tx1"/>
                          </a:solidFill>
                          <a:latin typeface="+mn-lt"/>
                          <a:ea typeface="+mn-ea"/>
                          <a:cs typeface="+mn-cs"/>
                        </a:rPr>
                        <a:t>Eligibility Updates to Conviction Vs. Violation Date </a:t>
                      </a:r>
                    </a:p>
                    <a:p>
                      <a:r>
                        <a:rPr lang="en-US" sz="1600" b="0" kern="1200" dirty="0">
                          <a:solidFill>
                            <a:schemeClr val="tx1"/>
                          </a:solidFill>
                          <a:latin typeface="+mn-lt"/>
                          <a:ea typeface="+mn-ea"/>
                          <a:cs typeface="+mn-cs"/>
                        </a:rPr>
                        <a:t>Design Kit: Consume latest Version of Kit Version </a:t>
                      </a:r>
                    </a:p>
                    <a:p>
                      <a:endParaRPr lang="en-US" sz="1600" b="0" kern="1200" dirty="0">
                        <a:solidFill>
                          <a:schemeClr val="tx1"/>
                        </a:solidFill>
                        <a:latin typeface="+mn-lt"/>
                        <a:ea typeface="+mn-ea"/>
                        <a:cs typeface="+mn-cs"/>
                      </a:endParaRPr>
                    </a:p>
                    <a:p>
                      <a:pPr marL="0" marR="0" lvl="0" indent="0" algn="l" defTabSz="1102492" rtl="0" eaLnBrk="1" fontAlgn="auto" latinLnBrk="0" hangingPunct="1">
                        <a:lnSpc>
                          <a:spcPct val="100000"/>
                        </a:lnSpc>
                        <a:spcBef>
                          <a:spcPts val="0"/>
                        </a:spcBef>
                        <a:spcAft>
                          <a:spcPts val="0"/>
                        </a:spcAft>
                        <a:buClrTx/>
                        <a:buSzTx/>
                        <a:buFontTx/>
                        <a:buNone/>
                        <a:tabLst/>
                        <a:defRPr/>
                      </a:pPr>
                      <a:r>
                        <a:rPr lang="en-US" sz="1600" b="0" kern="1200" dirty="0">
                          <a:solidFill>
                            <a:schemeClr val="tx1"/>
                          </a:solidFill>
                          <a:latin typeface="+mn-lt"/>
                          <a:ea typeface="+mn-ea"/>
                          <a:cs typeface="+mn-cs"/>
                        </a:rPr>
                        <a:t>NBUS Customer/Counselor - Adding Activity Probe question</a:t>
                      </a:r>
                      <a:endParaRPr lang="en-SG" sz="1600" b="0" kern="1200" dirty="0">
                        <a:solidFill>
                          <a:schemeClr val="tx1"/>
                        </a:solidFill>
                        <a:latin typeface="+mn-lt"/>
                        <a:ea typeface="+mn-ea"/>
                        <a:cs typeface="+mn-cs"/>
                      </a:endParaRPr>
                    </a:p>
                  </a:txBody>
                  <a:tcPr/>
                </a:tc>
                <a:tc>
                  <a:txBody>
                    <a:bodyPr/>
                    <a:lstStyle/>
                    <a:p>
                      <a:r>
                        <a:rPr lang="en-US" sz="1600" b="0" kern="1200" dirty="0">
                          <a:solidFill>
                            <a:schemeClr val="tx1"/>
                          </a:solidFill>
                          <a:latin typeface="+mn-lt"/>
                          <a:ea typeface="+mn-ea"/>
                          <a:cs typeface="+mn-cs"/>
                        </a:rPr>
                        <a:t>BICC - New FAQ to be added for properties covered</a:t>
                      </a:r>
                    </a:p>
                    <a:p>
                      <a:endParaRPr lang="en-US" sz="1600" b="0" kern="1200" dirty="0">
                        <a:solidFill>
                          <a:schemeClr val="tx1"/>
                        </a:solidFill>
                        <a:latin typeface="+mn-lt"/>
                        <a:ea typeface="+mn-ea"/>
                        <a:cs typeface="+mn-cs"/>
                      </a:endParaRPr>
                    </a:p>
                    <a:p>
                      <a:r>
                        <a:rPr lang="en-US" sz="1600" b="0" kern="1200" dirty="0">
                          <a:solidFill>
                            <a:schemeClr val="tx1"/>
                          </a:solidFill>
                          <a:latin typeface="+mn-lt"/>
                          <a:ea typeface="+mn-ea"/>
                          <a:cs typeface="+mn-cs"/>
                        </a:rPr>
                        <a:t>ADC: BICC: Manual Reject: Prevent quote reject letter for specific manual reject reasons</a:t>
                      </a:r>
                    </a:p>
                  </a:txBody>
                  <a:tcPr/>
                </a:tc>
                <a:tc>
                  <a:txBody>
                    <a:bodyPr/>
                    <a:lstStyle/>
                    <a:p>
                      <a:pPr marL="0" algn="l" defTabSz="1102492" rtl="0" eaLnBrk="1" latinLnBrk="0" hangingPunct="1"/>
                      <a:r>
                        <a:rPr lang="en-SG" sz="1600" b="0" kern="1200" dirty="0"/>
                        <a:t>F,R</a:t>
                      </a:r>
                      <a:endParaRPr lang="en-SG" sz="1600" b="0" kern="1200" dirty="0">
                        <a:solidFill>
                          <a:schemeClr val="dk1"/>
                        </a:solidFill>
                        <a:latin typeface="Gill Sans MT" panose="020B0502020104020203" pitchFamily="34" charset="0"/>
                        <a:ea typeface="+mn-ea"/>
                        <a:cs typeface="+mn-cs"/>
                      </a:endParaRPr>
                    </a:p>
                  </a:txBody>
                  <a:tcPr/>
                </a:tc>
                <a:extLst>
                  <a:ext uri="{0D108BD9-81ED-4DB2-BD59-A6C34878D82A}">
                    <a16:rowId xmlns:a16="http://schemas.microsoft.com/office/drawing/2014/main" val="3637981932"/>
                  </a:ext>
                </a:extLst>
              </a:tr>
              <a:tr h="709289">
                <a:tc>
                  <a:txBody>
                    <a:bodyPr/>
                    <a:lstStyle/>
                    <a:p>
                      <a:r>
                        <a:rPr lang="en-SG" sz="1600" dirty="0"/>
                        <a:t>Service</a:t>
                      </a:r>
                      <a:endParaRPr lang="en-SG" sz="1600" dirty="0">
                        <a:latin typeface="Gill Sans MT" panose="020B0502020104020203" pitchFamily="34" charset="0"/>
                      </a:endParaRPr>
                    </a:p>
                  </a:txBody>
                  <a:tcPr/>
                </a:tc>
                <a:tc>
                  <a:txBody>
                    <a:bodyPr/>
                    <a:lstStyle/>
                    <a:p>
                      <a:r>
                        <a:rPr lang="en-US" sz="1600" b="0" kern="1200" dirty="0">
                          <a:solidFill>
                            <a:schemeClr val="tx1"/>
                          </a:solidFill>
                          <a:latin typeface="+mn-lt"/>
                          <a:ea typeface="+mn-ea"/>
                          <a:cs typeface="+mn-cs"/>
                        </a:rPr>
                        <a:t>Eligibility Updates to Conviction Vs. Violation Date </a:t>
                      </a:r>
                    </a:p>
                    <a:p>
                      <a:r>
                        <a:rPr lang="en-US" sz="1600" b="0" kern="1200" dirty="0">
                          <a:solidFill>
                            <a:schemeClr val="tx1"/>
                          </a:solidFill>
                          <a:latin typeface="+mn-lt"/>
                          <a:ea typeface="+mn-ea"/>
                          <a:cs typeface="+mn-cs"/>
                        </a:rPr>
                        <a:t>Design Kit: Consume latest Version of Kit Version </a:t>
                      </a:r>
                    </a:p>
                  </a:txBody>
                  <a:tcPr/>
                </a:tc>
                <a:tc>
                  <a:txBody>
                    <a:bodyPr/>
                    <a:lstStyle/>
                    <a:p>
                      <a:r>
                        <a:rPr lang="en-US" sz="1600" b="0" kern="1200" dirty="0">
                          <a:solidFill>
                            <a:schemeClr val="tx1"/>
                          </a:solidFill>
                          <a:latin typeface="+mn-lt"/>
                          <a:ea typeface="+mn-ea"/>
                          <a:cs typeface="+mn-cs"/>
                        </a:rPr>
                        <a:t>BICC - New FAQ to be added for properties covered</a:t>
                      </a:r>
                    </a:p>
                    <a:p>
                      <a:r>
                        <a:rPr lang="en-US" sz="1600" b="0" kern="1200" dirty="0">
                          <a:solidFill>
                            <a:schemeClr val="tx1"/>
                          </a:solidFill>
                          <a:latin typeface="+mn-lt"/>
                          <a:ea typeface="+mn-ea"/>
                          <a:cs typeface="+mn-cs"/>
                        </a:rPr>
                        <a:t>BICC:  Turn off Umbrella Reissues for On-Line and Mobile Applications</a:t>
                      </a:r>
                    </a:p>
                    <a:p>
                      <a:r>
                        <a:rPr lang="en-US" sz="2200" kern="1200" dirty="0">
                          <a:solidFill>
                            <a:schemeClr val="tx1"/>
                          </a:solidFill>
                          <a:effectLst/>
                          <a:latin typeface="+mn-lt"/>
                          <a:ea typeface="+mn-ea"/>
                          <a:cs typeface="+mn-cs"/>
                        </a:rPr>
                        <a:t> </a:t>
                      </a:r>
                      <a:r>
                        <a:rPr lang="en-US" sz="1600" b="0" kern="1200" dirty="0">
                          <a:solidFill>
                            <a:schemeClr val="tx1"/>
                          </a:solidFill>
                          <a:latin typeface="+mn-lt"/>
                          <a:ea typeface="+mn-ea"/>
                          <a:cs typeface="+mn-cs"/>
                        </a:rPr>
                        <a:t>DESIGN KIT: - Policy Documents Page - Correct Title Case</a:t>
                      </a:r>
                    </a:p>
                  </a:txBody>
                  <a:tcPr/>
                </a:tc>
                <a:tc>
                  <a:txBody>
                    <a:bodyPr/>
                    <a:lstStyle/>
                    <a:p>
                      <a:pPr marL="0" marR="0" lvl="0" indent="0" algn="l" defTabSz="1102492" rtl="0" eaLnBrk="1" fontAlgn="auto" latinLnBrk="0" hangingPunct="1">
                        <a:lnSpc>
                          <a:spcPct val="100000"/>
                        </a:lnSpc>
                        <a:spcBef>
                          <a:spcPts val="0"/>
                        </a:spcBef>
                        <a:spcAft>
                          <a:spcPts val="0"/>
                        </a:spcAft>
                        <a:buClrTx/>
                        <a:buSzTx/>
                        <a:buFontTx/>
                        <a:buNone/>
                        <a:tabLst/>
                        <a:defRPr/>
                      </a:pPr>
                      <a:r>
                        <a:rPr lang="en-SG" sz="1600" baseline="0" dirty="0"/>
                        <a:t>F,R</a:t>
                      </a:r>
                      <a:endParaRPr lang="en-SG" sz="1600" dirty="0">
                        <a:latin typeface="Gill Sans MT" panose="020B0502020104020203" pitchFamily="34" charset="0"/>
                      </a:endParaRPr>
                    </a:p>
                  </a:txBody>
                  <a:tcPr/>
                </a:tc>
                <a:extLst>
                  <a:ext uri="{0D108BD9-81ED-4DB2-BD59-A6C34878D82A}">
                    <a16:rowId xmlns:a16="http://schemas.microsoft.com/office/drawing/2014/main" val="921658561"/>
                  </a:ext>
                </a:extLst>
              </a:tr>
            </a:tbl>
          </a:graphicData>
        </a:graphic>
      </p:graphicFrame>
      <p:sp>
        <p:nvSpPr>
          <p:cNvPr id="4" name="Rectangle 3">
            <a:extLst>
              <a:ext uri="{FF2B5EF4-FFF2-40B4-BE49-F238E27FC236}">
                <a16:creationId xmlns:a16="http://schemas.microsoft.com/office/drawing/2014/main" id="{205F8AB6-CF18-4E02-904E-8BB237490EA3}"/>
              </a:ext>
            </a:extLst>
          </p:cNvPr>
          <p:cNvSpPr/>
          <p:nvPr/>
        </p:nvSpPr>
        <p:spPr>
          <a:xfrm>
            <a:off x="125896" y="46038"/>
            <a:ext cx="10008704"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2200" b="1" dirty="0"/>
              <a:t>Umbrella Project April Release Details-Functional</a:t>
            </a:r>
          </a:p>
        </p:txBody>
      </p:sp>
    </p:spTree>
    <p:extLst>
      <p:ext uri="{BB962C8B-B14F-4D97-AF65-F5344CB8AC3E}">
        <p14:creationId xmlns:p14="http://schemas.microsoft.com/office/powerpoint/2010/main" val="2931168653"/>
      </p:ext>
    </p:extLst>
  </p:cSld>
  <p:clrMapOvr>
    <a:masterClrMapping/>
  </p:clrMapOvr>
  <p:transition>
    <p:fade thruBlk="1"/>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8E67B56-27D7-41D0-A6AF-65056773D5CA}"/>
              </a:ext>
            </a:extLst>
          </p:cNvPr>
          <p:cNvSpPr/>
          <p:nvPr/>
        </p:nvSpPr>
        <p:spPr>
          <a:xfrm>
            <a:off x="125896" y="46038"/>
            <a:ext cx="10008704"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2200" b="1" dirty="0"/>
              <a:t>Umbrella Project Details- Sales Regression</a:t>
            </a:r>
          </a:p>
        </p:txBody>
      </p:sp>
      <p:graphicFrame>
        <p:nvGraphicFramePr>
          <p:cNvPr id="15" name="Table 14">
            <a:extLst>
              <a:ext uri="{FF2B5EF4-FFF2-40B4-BE49-F238E27FC236}">
                <a16:creationId xmlns:a16="http://schemas.microsoft.com/office/drawing/2014/main" id="{5A798CC3-1305-4DBC-81C0-385F80549249}"/>
              </a:ext>
            </a:extLst>
          </p:cNvPr>
          <p:cNvGraphicFramePr>
            <a:graphicFrameLocks noGrp="1"/>
          </p:cNvGraphicFramePr>
          <p:nvPr>
            <p:extLst>
              <p:ext uri="{D42A27DB-BD31-4B8C-83A1-F6EECF244321}">
                <p14:modId xmlns:p14="http://schemas.microsoft.com/office/powerpoint/2010/main" val="2237566976"/>
              </p:ext>
            </p:extLst>
          </p:nvPr>
        </p:nvGraphicFramePr>
        <p:xfrm>
          <a:off x="1066800" y="1021092"/>
          <a:ext cx="9067800" cy="5019344"/>
        </p:xfrm>
        <a:graphic>
          <a:graphicData uri="http://schemas.openxmlformats.org/drawingml/2006/table">
            <a:tbl>
              <a:tblPr bandRow="1">
                <a:tableStyleId>{BDBED569-4797-4DF1-A0F4-6AAB3CD982D8}</a:tableStyleId>
              </a:tblPr>
              <a:tblGrid>
                <a:gridCol w="1689329">
                  <a:extLst>
                    <a:ext uri="{9D8B030D-6E8A-4147-A177-3AD203B41FA5}">
                      <a16:colId xmlns:a16="http://schemas.microsoft.com/office/drawing/2014/main" val="2138039760"/>
                    </a:ext>
                  </a:extLst>
                </a:gridCol>
                <a:gridCol w="3396726">
                  <a:extLst>
                    <a:ext uri="{9D8B030D-6E8A-4147-A177-3AD203B41FA5}">
                      <a16:colId xmlns:a16="http://schemas.microsoft.com/office/drawing/2014/main" val="3027087810"/>
                    </a:ext>
                  </a:extLst>
                </a:gridCol>
                <a:gridCol w="3981745">
                  <a:extLst>
                    <a:ext uri="{9D8B030D-6E8A-4147-A177-3AD203B41FA5}">
                      <a16:colId xmlns:a16="http://schemas.microsoft.com/office/drawing/2014/main" val="3247757861"/>
                    </a:ext>
                  </a:extLst>
                </a:gridCol>
              </a:tblGrid>
              <a:tr h="0">
                <a:tc>
                  <a:txBody>
                    <a:bodyPr/>
                    <a:lstStyle/>
                    <a:p>
                      <a:pPr algn="ctr" rtl="0" fontAlgn="ctr"/>
                      <a:r>
                        <a:rPr lang="en-US" sz="1000" u="none" strike="noStrike" dirty="0">
                          <a:effectLst/>
                        </a:rPr>
                        <a:t>Application</a:t>
                      </a:r>
                      <a:endParaRPr lang="en-US" sz="1000" b="1" i="0" u="none" strike="noStrike" dirty="0">
                        <a:solidFill>
                          <a:srgbClr val="000000"/>
                        </a:solidFill>
                        <a:effectLst/>
                        <a:latin typeface="Calibri" panose="020F0502020204030204" pitchFamily="34" charset="0"/>
                      </a:endParaRPr>
                    </a:p>
                  </a:txBody>
                  <a:tcPr marL="5556" marR="5556" marT="5556" marB="0" anchor="ctr"/>
                </a:tc>
                <a:tc>
                  <a:txBody>
                    <a:bodyPr/>
                    <a:lstStyle/>
                    <a:p>
                      <a:pPr algn="ctr" rtl="0" fontAlgn="ctr"/>
                      <a:r>
                        <a:rPr lang="en-US" sz="1000" u="none" strike="noStrike" dirty="0">
                          <a:effectLst/>
                        </a:rPr>
                        <a:t>Feature</a:t>
                      </a:r>
                      <a:endParaRPr lang="en-US" sz="1000" b="1" i="0" u="none" strike="noStrike" dirty="0">
                        <a:solidFill>
                          <a:srgbClr val="000000"/>
                        </a:solidFill>
                        <a:effectLst/>
                        <a:latin typeface="Calibri" panose="020F0502020204030204" pitchFamily="34" charset="0"/>
                      </a:endParaRPr>
                    </a:p>
                  </a:txBody>
                  <a:tcPr marL="5556" marR="5556" marT="5556" marB="0" anchor="ctr"/>
                </a:tc>
                <a:tc>
                  <a:txBody>
                    <a:bodyPr/>
                    <a:lstStyle/>
                    <a:p>
                      <a:pPr algn="ctr" rtl="0" fontAlgn="ctr"/>
                      <a:r>
                        <a:rPr lang="en-US" sz="1000" u="none" strike="noStrike" dirty="0">
                          <a:effectLst/>
                        </a:rPr>
                        <a:t>Transactions performing</a:t>
                      </a:r>
                      <a:endParaRPr lang="en-US" sz="1000" b="1"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798803248"/>
                  </a:ext>
                </a:extLst>
              </a:tr>
              <a:tr h="653537">
                <a:tc rowSpan="8">
                  <a:txBody>
                    <a:bodyPr/>
                    <a:lstStyle/>
                    <a:p>
                      <a:pPr algn="ctr" rtl="0" fontAlgn="ctr"/>
                      <a:r>
                        <a:rPr lang="en-US" sz="1000" u="none" strike="noStrike" dirty="0">
                          <a:effectLst/>
                        </a:rPr>
                        <a:t>Sales Counselor</a:t>
                      </a:r>
                      <a:endParaRPr lang="en-US" sz="1000" b="0" i="0" u="none" strike="noStrike" dirty="0">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E2E - Issue Policy</a:t>
                      </a:r>
                      <a:endParaRPr lang="en-US" sz="1000" b="0" i="0" u="none" strike="noStrike" dirty="0">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a:effectLst/>
                        </a:rPr>
                        <a:t>Add/delete/update entities, Different pay plan, Fraud statement validations, state charges, coverage limit changes, stored/new Check and CC payments, RPM for prefill data.</a:t>
                      </a:r>
                      <a:endParaRPr lang="en-US" sz="1000" b="0" i="0" u="none" strike="noStrike">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3947978288"/>
                  </a:ext>
                </a:extLst>
              </a:tr>
              <a:tr h="175313">
                <a:tc vMerge="1">
                  <a:txBody>
                    <a:bodyPr/>
                    <a:lstStyle/>
                    <a:p>
                      <a:endParaRPr lang="en-US"/>
                    </a:p>
                  </a:txBody>
                  <a:tcPr/>
                </a:tc>
                <a:tc>
                  <a:txBody>
                    <a:bodyPr/>
                    <a:lstStyle/>
                    <a:p>
                      <a:pPr algn="l" rtl="0" fontAlgn="ctr"/>
                      <a:r>
                        <a:rPr lang="en-US" sz="1000" u="none" strike="noStrike" dirty="0">
                          <a:effectLst/>
                        </a:rPr>
                        <a:t>Eligibility Rules</a:t>
                      </a:r>
                      <a:endParaRPr lang="en-US" sz="1000" b="0" i="0" u="none" strike="noStrike" dirty="0">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a:effectLst/>
                        </a:rPr>
                        <a:t>Disclaimers, Eligibility rules validations.</a:t>
                      </a:r>
                      <a:endParaRPr lang="en-US" sz="1000" b="0" i="0" u="none" strike="noStrike">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2509342655"/>
                  </a:ext>
                </a:extLst>
              </a:tr>
              <a:tr h="233146">
                <a:tc vMerge="1">
                  <a:txBody>
                    <a:bodyPr/>
                    <a:lstStyle/>
                    <a:p>
                      <a:endParaRPr lang="en-US"/>
                    </a:p>
                  </a:txBody>
                  <a:tcPr/>
                </a:tc>
                <a:tc>
                  <a:txBody>
                    <a:bodyPr/>
                    <a:lstStyle/>
                    <a:p>
                      <a:pPr algn="l" rtl="0" fontAlgn="ctr"/>
                      <a:r>
                        <a:rPr lang="en-US" sz="1000" u="none" strike="noStrike" dirty="0">
                          <a:effectLst/>
                        </a:rPr>
                        <a:t>UI Validation, </a:t>
                      </a:r>
                      <a:endParaRPr lang="en-US" sz="1000" b="0" i="0" u="none" strike="noStrike" dirty="0">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a:effectLst/>
                        </a:rPr>
                        <a:t>Field level validations for the all the sales application pages.</a:t>
                      </a:r>
                      <a:endParaRPr lang="en-US" sz="1000" b="0" i="0" u="none" strike="noStrike">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835401642"/>
                  </a:ext>
                </a:extLst>
              </a:tr>
              <a:tr h="167811">
                <a:tc vMerge="1">
                  <a:txBody>
                    <a:bodyPr/>
                    <a:lstStyle/>
                    <a:p>
                      <a:endParaRPr lang="en-US"/>
                    </a:p>
                  </a:txBody>
                  <a:tcPr/>
                </a:tc>
                <a:tc>
                  <a:txBody>
                    <a:bodyPr/>
                    <a:lstStyle/>
                    <a:p>
                      <a:pPr algn="l" rtl="0" fontAlgn="ctr"/>
                      <a:r>
                        <a:rPr lang="en-US" sz="1000" u="none" strike="noStrike" dirty="0">
                          <a:effectLst/>
                        </a:rPr>
                        <a:t>Notes</a:t>
                      </a:r>
                      <a:endParaRPr lang="en-US" sz="1000" b="0" i="0" u="none" strike="noStrike" dirty="0">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a:effectLst/>
                        </a:rPr>
                        <a:t>Note section validations</a:t>
                      </a:r>
                      <a:endParaRPr lang="en-US" sz="1000" b="0" i="0" u="none" strike="noStrike">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4226397054"/>
                  </a:ext>
                </a:extLst>
              </a:tr>
              <a:tr h="347632">
                <a:tc vMerge="1">
                  <a:txBody>
                    <a:bodyPr/>
                    <a:lstStyle/>
                    <a:p>
                      <a:endParaRPr lang="en-US"/>
                    </a:p>
                  </a:txBody>
                  <a:tcPr/>
                </a:tc>
                <a:tc>
                  <a:txBody>
                    <a:bodyPr/>
                    <a:lstStyle/>
                    <a:p>
                      <a:pPr algn="l" rtl="0" fontAlgn="ctr"/>
                      <a:r>
                        <a:rPr lang="en-US" sz="1000" u="none" strike="noStrike" dirty="0">
                          <a:effectLst/>
                        </a:rPr>
                        <a:t>Stand Alone</a:t>
                      </a:r>
                      <a:endParaRPr lang="en-US" sz="1000" b="0" i="0" u="none" strike="noStrike" dirty="0">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Add/delete/update entities, Different pay plans, eligibility rules validations for stand alone quote/policy.</a:t>
                      </a:r>
                      <a:endParaRPr lang="en-US" sz="1000" b="0"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3209161988"/>
                  </a:ext>
                </a:extLst>
              </a:tr>
              <a:tr h="233146">
                <a:tc vMerge="1">
                  <a:txBody>
                    <a:bodyPr/>
                    <a:lstStyle/>
                    <a:p>
                      <a:endParaRPr lang="en-US"/>
                    </a:p>
                  </a:txBody>
                  <a:tcPr/>
                </a:tc>
                <a:tc>
                  <a:txBody>
                    <a:bodyPr/>
                    <a:lstStyle/>
                    <a:p>
                      <a:pPr algn="l" rtl="0" fontAlgn="ctr"/>
                      <a:r>
                        <a:rPr lang="en-US" sz="1000" u="none" strike="noStrike" dirty="0">
                          <a:effectLst/>
                        </a:rPr>
                        <a:t>Save Quote,</a:t>
                      </a:r>
                      <a:endParaRPr lang="en-US" sz="1000" b="0" i="0" u="none" strike="noStrike" dirty="0">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a:effectLst/>
                        </a:rPr>
                        <a:t>Add/delete/update entities after and before save quote.</a:t>
                      </a:r>
                      <a:endParaRPr lang="en-US" sz="1000" b="0" i="0" u="none" strike="noStrike">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2420076941"/>
                  </a:ext>
                </a:extLst>
              </a:tr>
              <a:tr h="233146">
                <a:tc vMerge="1">
                  <a:txBody>
                    <a:bodyPr/>
                    <a:lstStyle/>
                    <a:p>
                      <a:endParaRPr lang="en-US"/>
                    </a:p>
                  </a:txBody>
                  <a:tcPr/>
                </a:tc>
                <a:tc>
                  <a:txBody>
                    <a:bodyPr/>
                    <a:lstStyle/>
                    <a:p>
                      <a:pPr algn="l" rtl="0" fontAlgn="ctr"/>
                      <a:r>
                        <a:rPr lang="en-US" sz="1000" u="none" strike="noStrike" dirty="0">
                          <a:effectLst/>
                        </a:rPr>
                        <a:t>Duplicate client search</a:t>
                      </a:r>
                      <a:endParaRPr lang="en-US" sz="1000" b="0" i="0" u="none" strike="noStrike" dirty="0">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Verification of duplicate clients in umbrella application.</a:t>
                      </a:r>
                      <a:endParaRPr lang="en-US" sz="1000" b="0"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4234819782"/>
                  </a:ext>
                </a:extLst>
              </a:tr>
              <a:tr h="347632">
                <a:tc vMerge="1">
                  <a:txBody>
                    <a:bodyPr/>
                    <a:lstStyle/>
                    <a:p>
                      <a:endParaRPr lang="en-US"/>
                    </a:p>
                  </a:txBody>
                  <a:tcPr/>
                </a:tc>
                <a:tc>
                  <a:txBody>
                    <a:bodyPr/>
                    <a:lstStyle/>
                    <a:p>
                      <a:pPr algn="l" rtl="0" fontAlgn="ctr"/>
                      <a:r>
                        <a:rPr lang="en-US" sz="1000" u="none" strike="noStrike" dirty="0">
                          <a:effectLst/>
                        </a:rPr>
                        <a:t>Downstream validations</a:t>
                      </a:r>
                      <a:endParaRPr lang="en-US" sz="1000" b="0" i="0" u="none" strike="noStrike" dirty="0">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Policy XML, Client DB, DC Billing, EDW and EDARS validation for few critical cases (As part of E2E test cases execution)</a:t>
                      </a:r>
                      <a:endParaRPr lang="en-US" sz="1000" b="0"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1054368519"/>
                  </a:ext>
                </a:extLst>
              </a:tr>
              <a:tr h="653537">
                <a:tc rowSpan="7">
                  <a:txBody>
                    <a:bodyPr/>
                    <a:lstStyle/>
                    <a:p>
                      <a:pPr algn="ctr" rtl="0" fontAlgn="ctr"/>
                      <a:r>
                        <a:rPr lang="en-US" sz="1000" u="none" strike="noStrike">
                          <a:effectLst/>
                        </a:rPr>
                        <a:t>Sales Customer</a:t>
                      </a:r>
                      <a:endParaRPr lang="en-US" sz="1000" b="0" i="0" u="none" strike="noStrike">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a:effectLst/>
                        </a:rPr>
                        <a:t>E2E - Issue Policy</a:t>
                      </a:r>
                      <a:endParaRPr lang="en-US" sz="1000" b="0" i="0" u="none" strike="noStrike">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Add/delete/update entities, Different pay plan, Fraud statement validations, state charges, coverage limit changes, stored/new Check and CC payments, RPM for prefill data.</a:t>
                      </a:r>
                      <a:endParaRPr lang="en-US" sz="1000" b="0"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3608904578"/>
                  </a:ext>
                </a:extLst>
              </a:tr>
              <a:tr h="175313">
                <a:tc vMerge="1">
                  <a:txBody>
                    <a:bodyPr/>
                    <a:lstStyle/>
                    <a:p>
                      <a:endParaRPr lang="en-US"/>
                    </a:p>
                  </a:txBody>
                  <a:tcPr/>
                </a:tc>
                <a:tc>
                  <a:txBody>
                    <a:bodyPr/>
                    <a:lstStyle/>
                    <a:p>
                      <a:pPr algn="l" rtl="0" fontAlgn="ctr"/>
                      <a:r>
                        <a:rPr lang="en-US" sz="1000" u="none" strike="noStrike">
                          <a:effectLst/>
                        </a:rPr>
                        <a:t>Eligibility Rules </a:t>
                      </a:r>
                      <a:endParaRPr lang="en-US" sz="1000" b="0" i="0" u="none" strike="noStrike">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Disclaimers, Eligibility rules validations.</a:t>
                      </a:r>
                      <a:endParaRPr lang="en-US" sz="1000" b="0"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2183864665"/>
                  </a:ext>
                </a:extLst>
              </a:tr>
              <a:tr h="233146">
                <a:tc vMerge="1">
                  <a:txBody>
                    <a:bodyPr/>
                    <a:lstStyle/>
                    <a:p>
                      <a:endParaRPr lang="en-US"/>
                    </a:p>
                  </a:txBody>
                  <a:tcPr/>
                </a:tc>
                <a:tc>
                  <a:txBody>
                    <a:bodyPr/>
                    <a:lstStyle/>
                    <a:p>
                      <a:pPr algn="l" rtl="0" fontAlgn="ctr"/>
                      <a:r>
                        <a:rPr lang="en-US" sz="1000" u="none" strike="noStrike">
                          <a:effectLst/>
                        </a:rPr>
                        <a:t>UI Validation</a:t>
                      </a:r>
                      <a:endParaRPr lang="en-US" sz="1000" b="0" i="0" u="none" strike="noStrike">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Field level validations for the all the sales application pages. </a:t>
                      </a:r>
                      <a:endParaRPr lang="en-US" sz="1000" b="0"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4272058494"/>
                  </a:ext>
                </a:extLst>
              </a:tr>
              <a:tr h="167811">
                <a:tc vMerge="1">
                  <a:txBody>
                    <a:bodyPr/>
                    <a:lstStyle/>
                    <a:p>
                      <a:endParaRPr lang="en-US"/>
                    </a:p>
                  </a:txBody>
                  <a:tcPr/>
                </a:tc>
                <a:tc>
                  <a:txBody>
                    <a:bodyPr/>
                    <a:lstStyle/>
                    <a:p>
                      <a:pPr algn="l" rtl="0" fontAlgn="ctr"/>
                      <a:r>
                        <a:rPr lang="en-US" sz="1000" u="none" strike="noStrike">
                          <a:effectLst/>
                        </a:rPr>
                        <a:t>E-Signature</a:t>
                      </a:r>
                      <a:endParaRPr lang="en-US" sz="1000" b="0" i="0" u="none" strike="noStrike">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E-sign process for all applicable states</a:t>
                      </a:r>
                      <a:endParaRPr lang="en-US" sz="1000" b="0"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2465740707"/>
                  </a:ext>
                </a:extLst>
              </a:tr>
              <a:tr h="233146">
                <a:tc vMerge="1">
                  <a:txBody>
                    <a:bodyPr/>
                    <a:lstStyle/>
                    <a:p>
                      <a:endParaRPr lang="en-US"/>
                    </a:p>
                  </a:txBody>
                  <a:tcPr/>
                </a:tc>
                <a:tc>
                  <a:txBody>
                    <a:bodyPr/>
                    <a:lstStyle/>
                    <a:p>
                      <a:pPr algn="l" rtl="0" fontAlgn="ctr"/>
                      <a:r>
                        <a:rPr lang="en-US" sz="1000" u="none" strike="noStrike">
                          <a:effectLst/>
                        </a:rPr>
                        <a:t>Save Quote and Ebill/Epolicy</a:t>
                      </a:r>
                      <a:endParaRPr lang="en-US" sz="1000" b="0" i="0" u="none" strike="noStrike">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Add/delete/update entities after and before save quote.</a:t>
                      </a:r>
                      <a:endParaRPr lang="en-US" sz="1000" b="0"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628617555"/>
                  </a:ext>
                </a:extLst>
              </a:tr>
              <a:tr h="329720">
                <a:tc vMerge="1">
                  <a:txBody>
                    <a:bodyPr/>
                    <a:lstStyle/>
                    <a:p>
                      <a:endParaRPr lang="en-US"/>
                    </a:p>
                  </a:txBody>
                  <a:tcPr/>
                </a:tc>
                <a:tc>
                  <a:txBody>
                    <a:bodyPr/>
                    <a:lstStyle/>
                    <a:p>
                      <a:pPr algn="l" rtl="0" fontAlgn="ctr"/>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Check default values of UM/UIM coverages. </a:t>
                      </a:r>
                      <a:r>
                        <a:rPr lang="en-US" sz="1000" u="none" strike="noStrike" dirty="0" err="1">
                          <a:effectLst/>
                        </a:rPr>
                        <a:t>Ebill</a:t>
                      </a:r>
                      <a:r>
                        <a:rPr lang="en-US" sz="1000" u="none" strike="noStrike" dirty="0">
                          <a:effectLst/>
                        </a:rPr>
                        <a:t>/</a:t>
                      </a:r>
                      <a:r>
                        <a:rPr lang="en-US" sz="1000" u="none" strike="noStrike" dirty="0" err="1">
                          <a:effectLst/>
                        </a:rPr>
                        <a:t>Epolicy</a:t>
                      </a:r>
                      <a:r>
                        <a:rPr lang="en-US" sz="1000" u="none" strike="noStrike" dirty="0">
                          <a:effectLst/>
                        </a:rPr>
                        <a:t> verifications.</a:t>
                      </a:r>
                      <a:endParaRPr lang="en-US" sz="1000" b="0"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2593096937"/>
                  </a:ext>
                </a:extLst>
              </a:tr>
              <a:tr h="329720">
                <a:tc vMerge="1">
                  <a:txBody>
                    <a:bodyPr/>
                    <a:lstStyle/>
                    <a:p>
                      <a:endParaRPr lang="en-US"/>
                    </a:p>
                  </a:txBody>
                  <a:tcPr/>
                </a:tc>
                <a:tc>
                  <a:txBody>
                    <a:bodyPr/>
                    <a:lstStyle/>
                    <a:p>
                      <a:pPr algn="l" rtl="0" fontAlgn="ctr"/>
                      <a:r>
                        <a:rPr lang="en-US" sz="1000" u="none" strike="noStrike">
                          <a:effectLst/>
                        </a:rPr>
                        <a:t>Session time out</a:t>
                      </a:r>
                      <a:endParaRPr lang="en-US" sz="1000" b="0" i="0" u="none" strike="noStrike">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Validation of session time out functionality in all the sales pages.</a:t>
                      </a:r>
                      <a:endParaRPr lang="en-US" sz="1000" b="0"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2432454948"/>
                  </a:ext>
                </a:extLst>
              </a:tr>
              <a:tr h="347632">
                <a:tc>
                  <a:txBody>
                    <a:bodyPr/>
                    <a:lstStyle/>
                    <a:p>
                      <a:pPr algn="l" rtl="0" fontAlgn="ctr"/>
                      <a:r>
                        <a:rPr lang="en-US" sz="1000" u="none" strike="noStrike">
                          <a:effectLst/>
                        </a:rPr>
                        <a:t>ExpressUI,Fiddler,EDARS</a:t>
                      </a:r>
                      <a:endParaRPr lang="en-US" sz="1000" b="0" i="0" u="none" strike="noStrike">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Downstream validations</a:t>
                      </a:r>
                      <a:endParaRPr lang="en-US" sz="1000" b="0" i="0" u="none" strike="noStrike" dirty="0">
                        <a:solidFill>
                          <a:srgbClr val="000000"/>
                        </a:solidFill>
                        <a:effectLst/>
                        <a:latin typeface="Calibri" panose="020F0502020204030204" pitchFamily="34" charset="0"/>
                      </a:endParaRPr>
                    </a:p>
                  </a:txBody>
                  <a:tcPr marL="5556" marR="5556" marT="5556" marB="0" anchor="ctr"/>
                </a:tc>
                <a:tc>
                  <a:txBody>
                    <a:bodyPr/>
                    <a:lstStyle/>
                    <a:p>
                      <a:pPr algn="l" rtl="0" fontAlgn="ctr"/>
                      <a:r>
                        <a:rPr lang="en-US" sz="1000" u="none" strike="noStrike" dirty="0">
                          <a:effectLst/>
                        </a:rPr>
                        <a:t> Policy XML, Client DB, DC Billing and EDARS validation for few critical cases (As part of E2E test cases execution)</a:t>
                      </a:r>
                      <a:endParaRPr lang="en-US" sz="1000" b="0" i="0" u="none" strike="noStrike" dirty="0">
                        <a:solidFill>
                          <a:srgbClr val="000000"/>
                        </a:solidFill>
                        <a:effectLst/>
                        <a:latin typeface="Calibri" panose="020F0502020204030204" pitchFamily="34" charset="0"/>
                      </a:endParaRPr>
                    </a:p>
                  </a:txBody>
                  <a:tcPr marL="5556" marR="5556" marT="5556" marB="0" anchor="ctr"/>
                </a:tc>
                <a:extLst>
                  <a:ext uri="{0D108BD9-81ED-4DB2-BD59-A6C34878D82A}">
                    <a16:rowId xmlns:a16="http://schemas.microsoft.com/office/drawing/2014/main" val="1472418028"/>
                  </a:ext>
                </a:extLst>
              </a:tr>
            </a:tbl>
          </a:graphicData>
        </a:graphic>
      </p:graphicFrame>
      <p:sp>
        <p:nvSpPr>
          <p:cNvPr id="3" name="TextBox 2">
            <a:extLst>
              <a:ext uri="{FF2B5EF4-FFF2-40B4-BE49-F238E27FC236}">
                <a16:creationId xmlns:a16="http://schemas.microsoft.com/office/drawing/2014/main" id="{F279916F-1ED1-4D30-AB1A-579577DE2F7D}"/>
              </a:ext>
            </a:extLst>
          </p:cNvPr>
          <p:cNvSpPr txBox="1"/>
          <p:nvPr/>
        </p:nvSpPr>
        <p:spPr>
          <a:xfrm>
            <a:off x="9906000" y="6523037"/>
            <a:ext cx="1364476" cy="369332"/>
          </a:xfrm>
          <a:prstGeom prst="rect">
            <a:avLst/>
          </a:prstGeom>
          <a:noFill/>
        </p:spPr>
        <p:txBody>
          <a:bodyPr wrap="none" rtlCol="0">
            <a:spAutoFit/>
          </a:bodyPr>
          <a:lstStyle/>
          <a:p>
            <a:r>
              <a:rPr lang="en-US" dirty="0"/>
              <a:t>Continued..</a:t>
            </a:r>
          </a:p>
        </p:txBody>
      </p:sp>
    </p:spTree>
    <p:extLst>
      <p:ext uri="{BB962C8B-B14F-4D97-AF65-F5344CB8AC3E}">
        <p14:creationId xmlns:p14="http://schemas.microsoft.com/office/powerpoint/2010/main" val="580318880"/>
      </p:ext>
    </p:extLst>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D9609701-D77D-46C4-9736-3268A1EFD6FB}"/>
              </a:ext>
            </a:extLst>
          </p:cNvPr>
          <p:cNvSpPr>
            <a:spLocks noGrp="1"/>
          </p:cNvSpPr>
          <p:nvPr>
            <p:ph type="ftr" sz="quarter" idx="11"/>
          </p:nvPr>
        </p:nvSpPr>
        <p:spPr/>
        <p:txBody>
          <a:bodyPr/>
          <a:lstStyle/>
          <a:p>
            <a:r>
              <a:rPr lang="en-US"/>
              <a:t>Information Technology</a:t>
            </a:r>
          </a:p>
        </p:txBody>
      </p:sp>
      <p:sp>
        <p:nvSpPr>
          <p:cNvPr id="5" name="Slide Number Placeholder 4">
            <a:extLst>
              <a:ext uri="{FF2B5EF4-FFF2-40B4-BE49-F238E27FC236}">
                <a16:creationId xmlns:a16="http://schemas.microsoft.com/office/drawing/2014/main" id="{75F253BB-0AFE-4B9D-A72E-A47B17B9690C}"/>
              </a:ext>
            </a:extLst>
          </p:cNvPr>
          <p:cNvSpPr>
            <a:spLocks noGrp="1"/>
          </p:cNvSpPr>
          <p:nvPr>
            <p:ph type="sldNum" sz="quarter" idx="12"/>
          </p:nvPr>
        </p:nvSpPr>
        <p:spPr/>
        <p:txBody>
          <a:bodyPr/>
          <a:lstStyle/>
          <a:p>
            <a:fld id="{5A966AA9-9FBE-1C4A-9081-5504C5424978}" type="slidenum">
              <a:rPr lang="en-US" smtClean="0"/>
              <a:t>5</a:t>
            </a:fld>
            <a:endParaRPr lang="en-US"/>
          </a:p>
        </p:txBody>
      </p:sp>
      <p:sp>
        <p:nvSpPr>
          <p:cNvPr id="7" name="Rectangle: Top Corners Rounded 6">
            <a:extLst>
              <a:ext uri="{FF2B5EF4-FFF2-40B4-BE49-F238E27FC236}">
                <a16:creationId xmlns:a16="http://schemas.microsoft.com/office/drawing/2014/main" id="{41A42D0B-5A37-48DF-A31C-503F05ED4C59}"/>
              </a:ext>
            </a:extLst>
          </p:cNvPr>
          <p:cNvSpPr/>
          <p:nvPr/>
        </p:nvSpPr>
        <p:spPr>
          <a:xfrm>
            <a:off x="102870" y="8304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Key Highlights</a:t>
            </a:r>
          </a:p>
        </p:txBody>
      </p:sp>
      <p:graphicFrame>
        <p:nvGraphicFramePr>
          <p:cNvPr id="2" name="Diagram 1">
            <a:extLst>
              <a:ext uri="{FF2B5EF4-FFF2-40B4-BE49-F238E27FC236}">
                <a16:creationId xmlns:a16="http://schemas.microsoft.com/office/drawing/2014/main" id="{379ED17A-F16A-4F42-92D5-097CEDCFA94A}"/>
              </a:ext>
            </a:extLst>
          </p:cNvPr>
          <p:cNvGraphicFramePr/>
          <p:nvPr>
            <p:extLst>
              <p:ext uri="{D42A27DB-BD31-4B8C-83A1-F6EECF244321}">
                <p14:modId xmlns:p14="http://schemas.microsoft.com/office/powerpoint/2010/main" val="556863016"/>
              </p:ext>
            </p:extLst>
          </p:nvPr>
        </p:nvGraphicFramePr>
        <p:xfrm>
          <a:off x="3982543" y="511798"/>
          <a:ext cx="4254855" cy="24461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Frame 8">
            <a:extLst>
              <a:ext uri="{FF2B5EF4-FFF2-40B4-BE49-F238E27FC236}">
                <a16:creationId xmlns:a16="http://schemas.microsoft.com/office/drawing/2014/main" id="{C986E839-1B0C-4AAA-9372-A68946FBCC2F}"/>
              </a:ext>
            </a:extLst>
          </p:cNvPr>
          <p:cNvSpPr/>
          <p:nvPr/>
        </p:nvSpPr>
        <p:spPr>
          <a:xfrm>
            <a:off x="10420970" y="167331"/>
            <a:ext cx="1713994" cy="294490"/>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IT </a:t>
            </a:r>
            <a:r>
              <a:rPr lang="en-US" dirty="0">
                <a:solidFill>
                  <a:schemeClr val="bg1"/>
                </a:solidFill>
                <a:cs typeface="Calibri" panose="020F0502020204030204" pitchFamily="34" charset="0"/>
              </a:rPr>
              <a:t>SALES</a:t>
            </a:r>
            <a:r>
              <a:rPr lang="en-US" dirty="0">
                <a:solidFill>
                  <a:schemeClr val="bg1"/>
                </a:solidFill>
              </a:rPr>
              <a:t> QA</a:t>
            </a:r>
          </a:p>
        </p:txBody>
      </p:sp>
      <p:sp>
        <p:nvSpPr>
          <p:cNvPr id="11" name="Rectangle: Rounded Corners 10">
            <a:extLst>
              <a:ext uri="{FF2B5EF4-FFF2-40B4-BE49-F238E27FC236}">
                <a16:creationId xmlns:a16="http://schemas.microsoft.com/office/drawing/2014/main" id="{50C0B1C7-EF05-492E-9BAE-FD0E4C1358C1}"/>
              </a:ext>
            </a:extLst>
          </p:cNvPr>
          <p:cNvSpPr/>
          <p:nvPr/>
        </p:nvSpPr>
        <p:spPr>
          <a:xfrm>
            <a:off x="102870" y="1544220"/>
            <a:ext cx="3608864" cy="4940521"/>
          </a:xfrm>
          <a:prstGeom prst="roundRect">
            <a:avLst/>
          </a:prstGeom>
          <a:solidFill>
            <a:schemeClr val="accent2">
              <a:lumMod val="20000"/>
              <a:lumOff val="80000"/>
            </a:schemeClr>
          </a:solidFill>
          <a:ln w="57150">
            <a:prstDash val="sysDash"/>
          </a:ln>
        </p:spPr>
        <p:style>
          <a:lnRef idx="1">
            <a:schemeClr val="accent2"/>
          </a:lnRef>
          <a:fillRef idx="2">
            <a:schemeClr val="accent2"/>
          </a:fillRef>
          <a:effectRef idx="1">
            <a:schemeClr val="accent2"/>
          </a:effectRef>
          <a:fontRef idx="minor">
            <a:schemeClr val="dk1"/>
          </a:fontRef>
        </p:style>
        <p:txBody>
          <a:bodyPr rtlCol="0" anchor="b"/>
          <a:lstStyle/>
          <a:p>
            <a:pPr marL="289322" indent="-289322">
              <a:buClr>
                <a:schemeClr val="accent5">
                  <a:lumMod val="50000"/>
                </a:schemeClr>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Completed Testing of 124 work items as part of Apr 9 AR (121 for March 12 AR) </a:t>
            </a:r>
          </a:p>
          <a:p>
            <a:pPr marL="289322" indent="-289322">
              <a:buClr>
                <a:schemeClr val="accent5">
                  <a:lumMod val="50000"/>
                </a:schemeClr>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Completed SAPI State Rollout testing for All states</a:t>
            </a:r>
          </a:p>
          <a:p>
            <a:pPr marL="289322" indent="-289322">
              <a:buClr>
                <a:schemeClr val="accent5">
                  <a:lumMod val="50000"/>
                </a:schemeClr>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Completed Testing for Retry Queue functionality implementation with Fault Injection</a:t>
            </a:r>
          </a:p>
          <a:p>
            <a:pPr marL="289322" indent="-289322">
              <a:buClr>
                <a:schemeClr val="accent5">
                  <a:lumMod val="50000"/>
                </a:schemeClr>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Tested SAPI Lookup changes with respect to SCAI 2.0 Implementation</a:t>
            </a:r>
          </a:p>
          <a:p>
            <a:pPr marL="289322" indent="-289322">
              <a:buClr>
                <a:schemeClr val="accent5">
                  <a:lumMod val="50000"/>
                </a:schemeClr>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Kick started testing for MIO Versioning, Sponsored marketing, Encrypt-Decrypt &amp; State Disclaimer Functionalities implementation</a:t>
            </a:r>
          </a:p>
          <a:p>
            <a:pPr marL="289322" indent="-289322">
              <a:buClr>
                <a:schemeClr val="accent5">
                  <a:lumMod val="50000"/>
                </a:schemeClr>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Reported 25 Functional defects   for Apr 9 AR compared to 12 defects for Mar 12 AR</a:t>
            </a:r>
          </a:p>
        </p:txBody>
      </p:sp>
      <p:sp>
        <p:nvSpPr>
          <p:cNvPr id="12" name="Rectangle: Rounded Corners 11">
            <a:extLst>
              <a:ext uri="{FF2B5EF4-FFF2-40B4-BE49-F238E27FC236}">
                <a16:creationId xmlns:a16="http://schemas.microsoft.com/office/drawing/2014/main" id="{C74DFEF4-70DD-4D78-9CCB-982225C3923C}"/>
              </a:ext>
            </a:extLst>
          </p:cNvPr>
          <p:cNvSpPr/>
          <p:nvPr/>
        </p:nvSpPr>
        <p:spPr>
          <a:xfrm>
            <a:off x="4203951" y="2279977"/>
            <a:ext cx="3891378" cy="3951133"/>
          </a:xfrm>
          <a:prstGeom prst="roundRect">
            <a:avLst/>
          </a:prstGeom>
          <a:solidFill>
            <a:schemeClr val="accent3">
              <a:lumMod val="20000"/>
              <a:lumOff val="80000"/>
            </a:schemeClr>
          </a:solidFill>
          <a:ln w="57150">
            <a:prstDash val="sysDash"/>
          </a:ln>
        </p:spPr>
        <p:style>
          <a:lnRef idx="1">
            <a:schemeClr val="accent3"/>
          </a:lnRef>
          <a:fillRef idx="2">
            <a:schemeClr val="accent3"/>
          </a:fillRef>
          <a:effectRef idx="1">
            <a:schemeClr val="accent3"/>
          </a:effectRef>
          <a:fontRef idx="minor">
            <a:schemeClr val="dk1"/>
          </a:fontRef>
        </p:style>
        <p:txBody>
          <a:bodyPr rtlCol="0" anchor="b"/>
          <a:lstStyle/>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Continuous Regression suite updates based on Enhancements &amp; Production Defects</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Consistently received Pass % &gt; 95 for all Regression cycles across applications</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PHIN tests are integrated in Azure</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Supported 5 Planned and  2 Unplanned Regression requests (Mar 17 and 31 CSR)</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Performed </a:t>
            </a:r>
            <a:r>
              <a:rPr lang="en-US" altLang="en-US" sz="1418" kern="0" dirty="0" err="1">
                <a:solidFill>
                  <a:prstClr val="black">
                    <a:lumMod val="75000"/>
                    <a:lumOff val="25000"/>
                  </a:prstClr>
                </a:solidFill>
                <a:cs typeface="Calibri" panose="020F0502020204030204" pitchFamily="34" charset="0"/>
              </a:rPr>
              <a:t>MoSS</a:t>
            </a:r>
            <a:r>
              <a:rPr lang="en-US" altLang="en-US" sz="1418" kern="0" dirty="0">
                <a:solidFill>
                  <a:prstClr val="black">
                    <a:lumMod val="75000"/>
                    <a:lumOff val="25000"/>
                  </a:prstClr>
                </a:solidFill>
                <a:cs typeface="Calibri" panose="020F0502020204030204" pitchFamily="34" charset="0"/>
              </a:rPr>
              <a:t> regression in LT1</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Reported 10 Regression defects during Apr AR compared to 12 defects for Mar AR</a:t>
            </a:r>
            <a:endParaRPr lang="en-US" altLang="en-US" sz="1418" i="1" kern="0" dirty="0">
              <a:solidFill>
                <a:prstClr val="black">
                  <a:lumMod val="75000"/>
                  <a:lumOff val="25000"/>
                </a:prstClr>
              </a:solidFill>
              <a:cs typeface="Calibri" panose="020F0502020204030204" pitchFamily="34" charset="0"/>
            </a:endParaRPr>
          </a:p>
        </p:txBody>
      </p:sp>
      <p:sp>
        <p:nvSpPr>
          <p:cNvPr id="13" name="Rectangle: Rounded Corners 12">
            <a:extLst>
              <a:ext uri="{FF2B5EF4-FFF2-40B4-BE49-F238E27FC236}">
                <a16:creationId xmlns:a16="http://schemas.microsoft.com/office/drawing/2014/main" id="{50CE0FFF-99D7-49CA-B125-0AA3C0F12652}"/>
              </a:ext>
            </a:extLst>
          </p:cNvPr>
          <p:cNvSpPr/>
          <p:nvPr/>
        </p:nvSpPr>
        <p:spPr>
          <a:xfrm>
            <a:off x="8508207" y="1351658"/>
            <a:ext cx="3626758" cy="5476179"/>
          </a:xfrm>
          <a:prstGeom prst="roundRect">
            <a:avLst/>
          </a:prstGeom>
          <a:solidFill>
            <a:schemeClr val="accent4">
              <a:lumMod val="20000"/>
              <a:lumOff val="80000"/>
            </a:schemeClr>
          </a:solidFill>
          <a:ln w="57150">
            <a:prstDash val="sysDash"/>
          </a:ln>
        </p:spPr>
        <p:style>
          <a:lnRef idx="1">
            <a:schemeClr val="accent4"/>
          </a:lnRef>
          <a:fillRef idx="2">
            <a:schemeClr val="accent4"/>
          </a:fillRef>
          <a:effectRef idx="1">
            <a:schemeClr val="accent4"/>
          </a:effectRef>
          <a:fontRef idx="minor">
            <a:schemeClr val="dk1"/>
          </a:fontRef>
        </p:style>
        <p:txBody>
          <a:bodyPr rtlCol="0" anchor="b"/>
          <a:lstStyle/>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Supported TESLA Automation for All LOBs for Patching verification</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Supported 66 Exceed Policies request for Remittance testing</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Continuous updates to Fault Analysis Tracker with Regression failures</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Completed ADO Migration of CNBC regression suite</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Successfully configured CWB application in the pipeline</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Updated Prod suites with Deployed changes</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Supported 7 verifications across Mar 14, Mar 17, Mar 31 CSR, Apr 9 AR, TESLA and Patching prod verifications</a:t>
            </a:r>
          </a:p>
          <a:p>
            <a:pPr marL="289322" indent="-289322">
              <a:buClr>
                <a:srgbClr val="C00000"/>
              </a:buClr>
              <a:buFont typeface="Wingdings" panose="05000000000000000000" pitchFamily="2" charset="2"/>
              <a:buChar char="v"/>
              <a:defRPr/>
            </a:pPr>
            <a:r>
              <a:rPr lang="en-US" altLang="en-US" sz="1418" kern="0" dirty="0">
                <a:solidFill>
                  <a:prstClr val="black">
                    <a:lumMod val="75000"/>
                    <a:lumOff val="25000"/>
                  </a:prstClr>
                </a:solidFill>
                <a:cs typeface="Calibri" panose="020F0502020204030204" pitchFamily="34" charset="0"/>
              </a:rPr>
              <a:t>Resumed Region 5 Automation activities</a:t>
            </a:r>
          </a:p>
          <a:p>
            <a:pPr marL="289322" indent="-289322">
              <a:buClr>
                <a:srgbClr val="C00000"/>
              </a:buClr>
              <a:buFont typeface="Wingdings" panose="05000000000000000000" pitchFamily="2" charset="2"/>
              <a:buChar char="v"/>
              <a:defRPr/>
            </a:pPr>
            <a:r>
              <a:rPr lang="en-IN" sz="1418" kern="0" dirty="0">
                <a:solidFill>
                  <a:prstClr val="black">
                    <a:lumMod val="75000"/>
                    <a:lumOff val="25000"/>
                  </a:prstClr>
                </a:solidFill>
                <a:cs typeface="Calibri" panose="020F0502020204030204" pitchFamily="34" charset="0"/>
              </a:rPr>
              <a:t>SSP Object Repository is being streamlined to ensure all the Objects are consistent</a:t>
            </a:r>
          </a:p>
        </p:txBody>
      </p:sp>
      <p:sp>
        <p:nvSpPr>
          <p:cNvPr id="14" name="Rectangle: Diagonal Corners Rounded 13">
            <a:extLst>
              <a:ext uri="{FF2B5EF4-FFF2-40B4-BE49-F238E27FC236}">
                <a16:creationId xmlns:a16="http://schemas.microsoft.com/office/drawing/2014/main" id="{87A48308-ED48-45EF-AFFF-984DB42193BC}"/>
              </a:ext>
            </a:extLst>
          </p:cNvPr>
          <p:cNvSpPr/>
          <p:nvPr/>
        </p:nvSpPr>
        <p:spPr>
          <a:xfrm>
            <a:off x="733403" y="1718545"/>
            <a:ext cx="2170911" cy="273632"/>
          </a:xfrm>
          <a:prstGeom prst="round2DiagRect">
            <a:avLst/>
          </a:prstGeom>
          <a:ln w="381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6"/>
          </a:lnRef>
          <a:fillRef idx="2">
            <a:schemeClr val="accent6"/>
          </a:fillRef>
          <a:effectRef idx="1">
            <a:schemeClr val="accent6"/>
          </a:effectRef>
          <a:fontRef idx="minor">
            <a:schemeClr val="dk1"/>
          </a:fontRef>
        </p:style>
        <p:txBody>
          <a:bodyPr rtlCol="0" anchor="ctr"/>
          <a:lstStyle/>
          <a:p>
            <a:pPr lvl="0" algn="ctr">
              <a:spcBef>
                <a:spcPct val="50000"/>
              </a:spcBef>
              <a:defRPr/>
            </a:pPr>
            <a:r>
              <a:rPr lang="en-US" altLang="en-US" sz="1620" b="1" kern="0" dirty="0">
                <a:solidFill>
                  <a:srgbClr val="0F3367"/>
                </a:solidFill>
              </a:rPr>
              <a:t>Functional</a:t>
            </a:r>
          </a:p>
        </p:txBody>
      </p:sp>
      <p:sp>
        <p:nvSpPr>
          <p:cNvPr id="15" name="Rectangle: Diagonal Corners Rounded 14">
            <a:extLst>
              <a:ext uri="{FF2B5EF4-FFF2-40B4-BE49-F238E27FC236}">
                <a16:creationId xmlns:a16="http://schemas.microsoft.com/office/drawing/2014/main" id="{B9414625-88D7-4971-9FFF-2D86AFC12CAB}"/>
              </a:ext>
            </a:extLst>
          </p:cNvPr>
          <p:cNvSpPr/>
          <p:nvPr/>
        </p:nvSpPr>
        <p:spPr>
          <a:xfrm>
            <a:off x="4832831" y="2041016"/>
            <a:ext cx="2170911" cy="273632"/>
          </a:xfrm>
          <a:prstGeom prst="round2DiagRect">
            <a:avLst/>
          </a:prstGeom>
          <a:ln w="381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6"/>
          </a:lnRef>
          <a:fillRef idx="2">
            <a:schemeClr val="accent6"/>
          </a:fillRef>
          <a:effectRef idx="1">
            <a:schemeClr val="accent6"/>
          </a:effectRef>
          <a:fontRef idx="minor">
            <a:schemeClr val="dk1"/>
          </a:fontRef>
        </p:style>
        <p:txBody>
          <a:bodyPr rtlCol="0" anchor="ctr"/>
          <a:lstStyle/>
          <a:p>
            <a:pPr lvl="0" algn="ctr">
              <a:spcBef>
                <a:spcPct val="50000"/>
              </a:spcBef>
              <a:defRPr/>
            </a:pPr>
            <a:r>
              <a:rPr lang="en-US" altLang="en-US" sz="1620" b="1" kern="0" dirty="0">
                <a:solidFill>
                  <a:srgbClr val="0F3367"/>
                </a:solidFill>
              </a:rPr>
              <a:t>Regression</a:t>
            </a:r>
          </a:p>
        </p:txBody>
      </p:sp>
      <p:sp>
        <p:nvSpPr>
          <p:cNvPr id="16" name="Rectangle: Diagonal Corners Rounded 15">
            <a:extLst>
              <a:ext uri="{FF2B5EF4-FFF2-40B4-BE49-F238E27FC236}">
                <a16:creationId xmlns:a16="http://schemas.microsoft.com/office/drawing/2014/main" id="{679E17BD-2BC2-4ABB-BB65-648EB6744B7A}"/>
              </a:ext>
            </a:extLst>
          </p:cNvPr>
          <p:cNvSpPr/>
          <p:nvPr/>
        </p:nvSpPr>
        <p:spPr>
          <a:xfrm>
            <a:off x="8906568" y="1461236"/>
            <a:ext cx="2704430" cy="273632"/>
          </a:xfrm>
          <a:prstGeom prst="round2DiagRect">
            <a:avLst/>
          </a:prstGeom>
          <a:ln w="38100">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1">
            <a:schemeClr val="accent6"/>
          </a:lnRef>
          <a:fillRef idx="2">
            <a:schemeClr val="accent6"/>
          </a:fillRef>
          <a:effectRef idx="1">
            <a:schemeClr val="accent6"/>
          </a:effectRef>
          <a:fontRef idx="minor">
            <a:schemeClr val="dk1"/>
          </a:fontRef>
        </p:style>
        <p:txBody>
          <a:bodyPr rtlCol="0" anchor="ctr"/>
          <a:lstStyle/>
          <a:p>
            <a:pPr lvl="0" algn="ctr">
              <a:spcBef>
                <a:spcPct val="50000"/>
              </a:spcBef>
              <a:defRPr/>
            </a:pPr>
            <a:r>
              <a:rPr lang="en-US" altLang="en-US" sz="1620" b="1" kern="0" dirty="0">
                <a:solidFill>
                  <a:srgbClr val="0F3367"/>
                </a:solidFill>
              </a:rPr>
              <a:t>Auxiliary</a:t>
            </a:r>
            <a:endParaRPr lang="en-US" altLang="en-US" sz="1620" kern="0" dirty="0">
              <a:solidFill>
                <a:srgbClr val="0F3367"/>
              </a:solidFill>
            </a:endParaRPr>
          </a:p>
        </p:txBody>
      </p:sp>
    </p:spTree>
    <p:extLst>
      <p:ext uri="{BB962C8B-B14F-4D97-AF65-F5344CB8AC3E}">
        <p14:creationId xmlns:p14="http://schemas.microsoft.com/office/powerpoint/2010/main" val="19680889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CE387A6-3EA6-40EB-882D-6B40DAB1BB28}"/>
              </a:ext>
            </a:extLst>
          </p:cNvPr>
          <p:cNvSpPr/>
          <p:nvPr/>
        </p:nvSpPr>
        <p:spPr>
          <a:xfrm>
            <a:off x="125896" y="46038"/>
            <a:ext cx="10008704"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2200" b="1" dirty="0"/>
              <a:t>Umbrella Project Details- Service Regression</a:t>
            </a:r>
          </a:p>
        </p:txBody>
      </p:sp>
      <p:graphicFrame>
        <p:nvGraphicFramePr>
          <p:cNvPr id="4" name="Table 3">
            <a:extLst>
              <a:ext uri="{FF2B5EF4-FFF2-40B4-BE49-F238E27FC236}">
                <a16:creationId xmlns:a16="http://schemas.microsoft.com/office/drawing/2014/main" id="{9644080A-08F2-4436-9779-CBA3363516E9}"/>
              </a:ext>
            </a:extLst>
          </p:cNvPr>
          <p:cNvGraphicFramePr>
            <a:graphicFrameLocks noGrp="1"/>
          </p:cNvGraphicFramePr>
          <p:nvPr>
            <p:extLst>
              <p:ext uri="{D42A27DB-BD31-4B8C-83A1-F6EECF244321}">
                <p14:modId xmlns:p14="http://schemas.microsoft.com/office/powerpoint/2010/main" val="1129061626"/>
              </p:ext>
            </p:extLst>
          </p:nvPr>
        </p:nvGraphicFramePr>
        <p:xfrm>
          <a:off x="685800" y="1182683"/>
          <a:ext cx="9448801" cy="5187953"/>
        </p:xfrm>
        <a:graphic>
          <a:graphicData uri="http://schemas.openxmlformats.org/drawingml/2006/table">
            <a:tbl>
              <a:tblPr bandRow="1">
                <a:tableStyleId>{BDBED569-4797-4DF1-A0F4-6AAB3CD982D8}</a:tableStyleId>
              </a:tblPr>
              <a:tblGrid>
                <a:gridCol w="1026242">
                  <a:extLst>
                    <a:ext uri="{9D8B030D-6E8A-4147-A177-3AD203B41FA5}">
                      <a16:colId xmlns:a16="http://schemas.microsoft.com/office/drawing/2014/main" val="1295489905"/>
                    </a:ext>
                  </a:extLst>
                </a:gridCol>
                <a:gridCol w="4210401">
                  <a:extLst>
                    <a:ext uri="{9D8B030D-6E8A-4147-A177-3AD203B41FA5}">
                      <a16:colId xmlns:a16="http://schemas.microsoft.com/office/drawing/2014/main" val="2630660537"/>
                    </a:ext>
                  </a:extLst>
                </a:gridCol>
                <a:gridCol w="4212158">
                  <a:extLst>
                    <a:ext uri="{9D8B030D-6E8A-4147-A177-3AD203B41FA5}">
                      <a16:colId xmlns:a16="http://schemas.microsoft.com/office/drawing/2014/main" val="3501427260"/>
                    </a:ext>
                  </a:extLst>
                </a:gridCol>
              </a:tblGrid>
              <a:tr h="166122">
                <a:tc>
                  <a:txBody>
                    <a:bodyPr/>
                    <a:lstStyle/>
                    <a:p>
                      <a:pPr algn="l" fontAlgn="t"/>
                      <a:r>
                        <a:rPr lang="en-US" sz="1000" u="none" strike="noStrike" dirty="0">
                          <a:effectLst/>
                        </a:rPr>
                        <a:t>Application</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dirty="0">
                          <a:effectLst/>
                        </a:rPr>
                        <a:t>Feature</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dirty="0">
                          <a:effectLst/>
                        </a:rPr>
                        <a:t>Transactions performing</a:t>
                      </a:r>
                      <a:endParaRPr lang="en-US" sz="1000" b="1" i="0" u="none" strike="noStrike" dirty="0">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3242204874"/>
                  </a:ext>
                </a:extLst>
              </a:tr>
              <a:tr h="485571">
                <a:tc rowSpan="11">
                  <a:txBody>
                    <a:bodyPr/>
                    <a:lstStyle/>
                    <a:p>
                      <a:pPr algn="ctr" fontAlgn="ctr"/>
                      <a:r>
                        <a:rPr lang="en-US" sz="900" u="none" strike="noStrike" dirty="0">
                          <a:effectLst/>
                        </a:rPr>
                        <a:t>Service Counselor</a:t>
                      </a:r>
                      <a:endParaRPr lang="en-US" sz="900" b="1" i="0" u="none" strike="noStrike" dirty="0">
                        <a:solidFill>
                          <a:srgbClr val="000000"/>
                        </a:solidFill>
                        <a:effectLst/>
                        <a:latin typeface="Calibri" panose="020F0502020204030204" pitchFamily="34" charset="0"/>
                      </a:endParaRPr>
                    </a:p>
                  </a:txBody>
                  <a:tcPr marL="6104" marR="6104" marT="6104" marB="0" anchor="ctr"/>
                </a:tc>
                <a:tc>
                  <a:txBody>
                    <a:bodyPr/>
                    <a:lstStyle/>
                    <a:p>
                      <a:pPr algn="l" fontAlgn="t"/>
                      <a:r>
                        <a:rPr lang="en-US" sz="1000" u="none" strike="noStrike" dirty="0">
                          <a:effectLst/>
                        </a:rPr>
                        <a:t>Driver</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a:effectLst/>
                        </a:rPr>
                        <a:t>Add/Edit/Delete drivers, Add young driver, NIN/SIN swap (NIN removed as Deceased/Div, Add drivers for CA/MA states, Driver related post tasks validations.</a:t>
                      </a:r>
                      <a:endParaRPr lang="en-US" sz="1000" b="0" i="0" u="none" strike="noStrike">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2796758771"/>
                  </a:ext>
                </a:extLst>
              </a:tr>
              <a:tr h="485571">
                <a:tc vMerge="1">
                  <a:txBody>
                    <a:bodyPr/>
                    <a:lstStyle/>
                    <a:p>
                      <a:endParaRPr lang="en-US"/>
                    </a:p>
                  </a:txBody>
                  <a:tcPr/>
                </a:tc>
                <a:tc>
                  <a:txBody>
                    <a:bodyPr/>
                    <a:lstStyle/>
                    <a:p>
                      <a:pPr algn="l" fontAlgn="t"/>
                      <a:r>
                        <a:rPr lang="en-US" sz="1000" u="none" strike="noStrike" dirty="0">
                          <a:effectLst/>
                        </a:rPr>
                        <a:t>Vehicle</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a:effectLst/>
                        </a:rPr>
                        <a:t>Add/Edit/Delete vehicles (Geico/Other/Not Insured types), Premium validations, ATV/DuneBugyy vehicles add, validation of hard edit, Vehicle related post tasks validations.</a:t>
                      </a:r>
                      <a:endParaRPr lang="en-US" sz="1000" b="0" i="0" u="none" strike="noStrike">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2481066511"/>
                  </a:ext>
                </a:extLst>
              </a:tr>
              <a:tr h="485571">
                <a:tc vMerge="1">
                  <a:txBody>
                    <a:bodyPr/>
                    <a:lstStyle/>
                    <a:p>
                      <a:endParaRPr lang="en-US"/>
                    </a:p>
                  </a:txBody>
                  <a:tcPr/>
                </a:tc>
                <a:tc>
                  <a:txBody>
                    <a:bodyPr/>
                    <a:lstStyle/>
                    <a:p>
                      <a:pPr algn="l" fontAlgn="t"/>
                      <a:r>
                        <a:rPr lang="en-US" sz="1000" u="none" strike="noStrike" dirty="0">
                          <a:effectLst/>
                        </a:rPr>
                        <a:t>Rea Estate</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a:effectLst/>
                        </a:rPr>
                        <a:t>Add/Edit/Delete real estates (all type of properties), Premium validations, validation of hard edit messages, Real estate related post tasks validations.</a:t>
                      </a:r>
                      <a:endParaRPr lang="en-US" sz="1000" b="0" i="0" u="none" strike="noStrike">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3649578097"/>
                  </a:ext>
                </a:extLst>
              </a:tr>
              <a:tr h="325846">
                <a:tc vMerge="1">
                  <a:txBody>
                    <a:bodyPr/>
                    <a:lstStyle/>
                    <a:p>
                      <a:endParaRPr lang="en-US"/>
                    </a:p>
                  </a:txBody>
                  <a:tcPr/>
                </a:tc>
                <a:tc>
                  <a:txBody>
                    <a:bodyPr/>
                    <a:lstStyle/>
                    <a:p>
                      <a:pPr algn="l" fontAlgn="t"/>
                      <a:r>
                        <a:rPr lang="en-US" sz="1000" u="none" strike="noStrike" dirty="0">
                          <a:effectLst/>
                        </a:rPr>
                        <a:t>Watercraft</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a:effectLst/>
                        </a:rPr>
                        <a:t>Add/Edit/Delete watercraft, Premium validations, validation of hard edit messages, watercraft related post tasks validations.</a:t>
                      </a:r>
                      <a:endParaRPr lang="en-US" sz="1000" b="0" i="0" u="none" strike="noStrike">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1020984686"/>
                  </a:ext>
                </a:extLst>
              </a:tr>
              <a:tr h="485571">
                <a:tc vMerge="1">
                  <a:txBody>
                    <a:bodyPr/>
                    <a:lstStyle/>
                    <a:p>
                      <a:endParaRPr lang="en-US"/>
                    </a:p>
                  </a:txBody>
                  <a:tcPr/>
                </a:tc>
                <a:tc>
                  <a:txBody>
                    <a:bodyPr/>
                    <a:lstStyle/>
                    <a:p>
                      <a:pPr algn="l" fontAlgn="t"/>
                      <a:r>
                        <a:rPr lang="en-US" sz="1000" u="none" strike="noStrike" dirty="0">
                          <a:effectLst/>
                        </a:rPr>
                        <a:t>Coverage</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dirty="0">
                          <a:effectLst/>
                        </a:rPr>
                        <a:t>Default Liability, UM, UIM and UM/UIM coverage limits validation, change of coverage limits and premium impact validations. (For all UM/UIM related states)</a:t>
                      </a:r>
                      <a:endParaRPr lang="en-US" sz="1000" b="0" i="0" u="none" strike="noStrike" dirty="0">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1464170033"/>
                  </a:ext>
                </a:extLst>
              </a:tr>
              <a:tr h="485571">
                <a:tc vMerge="1">
                  <a:txBody>
                    <a:bodyPr/>
                    <a:lstStyle/>
                    <a:p>
                      <a:endParaRPr lang="en-US"/>
                    </a:p>
                  </a:txBody>
                  <a:tcPr/>
                </a:tc>
                <a:tc>
                  <a:txBody>
                    <a:bodyPr/>
                    <a:lstStyle/>
                    <a:p>
                      <a:pPr algn="l" fontAlgn="t"/>
                      <a:r>
                        <a:rPr lang="en-US" sz="1000" u="none" strike="noStrike" dirty="0">
                          <a:effectLst/>
                        </a:rPr>
                        <a:t>Payments</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dirty="0">
                          <a:effectLst/>
                        </a:rPr>
                        <a:t>Validation of RPM, turn on/off of automatic payments, payment plans validations, EFT/CC payments, stored accounts validations, field validation in payment page.</a:t>
                      </a:r>
                      <a:endParaRPr lang="en-US" sz="1000" b="0" i="0" u="none" strike="noStrike" dirty="0">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3943535814"/>
                  </a:ext>
                </a:extLst>
              </a:tr>
              <a:tr h="485571">
                <a:tc vMerge="1">
                  <a:txBody>
                    <a:bodyPr/>
                    <a:lstStyle/>
                    <a:p>
                      <a:endParaRPr lang="en-US"/>
                    </a:p>
                  </a:txBody>
                  <a:tcPr/>
                </a:tc>
                <a:tc>
                  <a:txBody>
                    <a:bodyPr/>
                    <a:lstStyle/>
                    <a:p>
                      <a:pPr algn="l" fontAlgn="t"/>
                      <a:r>
                        <a:rPr lang="en-US" sz="1000" u="none" strike="noStrike" dirty="0">
                          <a:effectLst/>
                        </a:rPr>
                        <a:t>Rewrite (COS &amp; </a:t>
                      </a:r>
                      <a:r>
                        <a:rPr lang="en-US" sz="1000" u="none" strike="noStrike" dirty="0" err="1">
                          <a:effectLst/>
                        </a:rPr>
                        <a:t>Adj</a:t>
                      </a:r>
                      <a:r>
                        <a:rPr lang="en-US" sz="1000" u="none" strike="noStrike" dirty="0">
                          <a:effectLst/>
                        </a:rPr>
                        <a:t> Eff Date)</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dirty="0">
                          <a:effectLst/>
                        </a:rPr>
                        <a:t>COS &amp; </a:t>
                      </a:r>
                      <a:r>
                        <a:rPr lang="en-US" sz="1000" u="none" strike="noStrike" dirty="0" err="1">
                          <a:effectLst/>
                        </a:rPr>
                        <a:t>Adj</a:t>
                      </a:r>
                      <a:r>
                        <a:rPr lang="en-US" sz="1000" u="none" strike="noStrike" dirty="0">
                          <a:effectLst/>
                        </a:rPr>
                        <a:t> eff dates with future effective dates, COS from UM/UIM states to non UM/UIM state and vice versa, COS to CA/MA/NJ states, post task validation on after COS.</a:t>
                      </a:r>
                      <a:endParaRPr lang="en-US" sz="1000" b="0" i="0" u="none" strike="noStrike" dirty="0">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1995254487"/>
                  </a:ext>
                </a:extLst>
              </a:tr>
              <a:tr h="485571">
                <a:tc vMerge="1">
                  <a:txBody>
                    <a:bodyPr/>
                    <a:lstStyle/>
                    <a:p>
                      <a:endParaRPr lang="en-US"/>
                    </a:p>
                  </a:txBody>
                  <a:tcPr/>
                </a:tc>
                <a:tc>
                  <a:txBody>
                    <a:bodyPr/>
                    <a:lstStyle/>
                    <a:p>
                      <a:pPr algn="l" fontAlgn="t"/>
                      <a:r>
                        <a:rPr lang="en-US" sz="1000" u="none" strike="noStrike" dirty="0">
                          <a:effectLst/>
                        </a:rPr>
                        <a:t>Reissue</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dirty="0">
                          <a:effectLst/>
                        </a:rPr>
                        <a:t>With/without lapse of reissue transactions, validation UM/UIM coverage default limits during reissue, add/edit/removal of entities during entities during reissue.</a:t>
                      </a:r>
                      <a:endParaRPr lang="en-US" sz="1000" b="0" i="0" u="none" strike="noStrike" dirty="0">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3610634505"/>
                  </a:ext>
                </a:extLst>
              </a:tr>
              <a:tr h="325846">
                <a:tc vMerge="1">
                  <a:txBody>
                    <a:bodyPr/>
                    <a:lstStyle/>
                    <a:p>
                      <a:endParaRPr lang="en-US"/>
                    </a:p>
                  </a:txBody>
                  <a:tcPr/>
                </a:tc>
                <a:tc>
                  <a:txBody>
                    <a:bodyPr/>
                    <a:lstStyle/>
                    <a:p>
                      <a:pPr algn="l" fontAlgn="t"/>
                      <a:r>
                        <a:rPr lang="en-US" sz="1000" u="none" strike="noStrike">
                          <a:effectLst/>
                        </a:rPr>
                        <a:t>Personal Info page.</a:t>
                      </a:r>
                      <a:endParaRPr lang="en-US" sz="1000" b="1" i="0" u="none" strike="noStrike">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dirty="0">
                          <a:effectLst/>
                        </a:rPr>
                        <a:t>Add/edit/delete living trust, mailing address, phone numbers in personal info page.</a:t>
                      </a:r>
                      <a:endParaRPr lang="en-US" sz="1000" b="0" i="0" u="none" strike="noStrike" dirty="0">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2784853715"/>
                  </a:ext>
                </a:extLst>
              </a:tr>
              <a:tr h="485571">
                <a:tc vMerge="1">
                  <a:txBody>
                    <a:bodyPr/>
                    <a:lstStyle/>
                    <a:p>
                      <a:endParaRPr lang="en-US"/>
                    </a:p>
                  </a:txBody>
                  <a:tcPr/>
                </a:tc>
                <a:tc>
                  <a:txBody>
                    <a:bodyPr/>
                    <a:lstStyle/>
                    <a:p>
                      <a:pPr algn="l" fontAlgn="t"/>
                      <a:r>
                        <a:rPr lang="en-US" sz="1000" u="none" strike="noStrike" dirty="0">
                          <a:effectLst/>
                        </a:rPr>
                        <a:t>Cancel and Reinstate</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dirty="0">
                          <a:effectLst/>
                        </a:rPr>
                        <a:t>Cancellation with future effective dates, validation of cancellation reason and date, with and without lapse of reinstate. Relink Auto policy when Auto NIN/SIN data matches with UMB NIN/SIN data.</a:t>
                      </a:r>
                      <a:endParaRPr lang="en-US" sz="1000" b="0" i="0" u="none" strike="noStrike" dirty="0">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2318717948"/>
                  </a:ext>
                </a:extLst>
              </a:tr>
              <a:tr h="485571">
                <a:tc vMerge="1">
                  <a:txBody>
                    <a:bodyPr/>
                    <a:lstStyle/>
                    <a:p>
                      <a:endParaRPr lang="en-US"/>
                    </a:p>
                  </a:txBody>
                  <a:tcPr/>
                </a:tc>
                <a:tc>
                  <a:txBody>
                    <a:bodyPr/>
                    <a:lstStyle/>
                    <a:p>
                      <a:pPr algn="l" fontAlgn="t"/>
                      <a:r>
                        <a:rPr lang="en-US" sz="1000" u="none" strike="noStrike" dirty="0">
                          <a:effectLst/>
                        </a:rPr>
                        <a:t>Premium Details page</a:t>
                      </a:r>
                      <a:endParaRPr lang="en-US" sz="1000" b="1" i="0" u="none" strike="noStrike" dirty="0">
                        <a:solidFill>
                          <a:srgbClr val="000000"/>
                        </a:solidFill>
                        <a:effectLst/>
                        <a:latin typeface="Calibri" panose="020F0502020204030204" pitchFamily="34" charset="0"/>
                      </a:endParaRPr>
                    </a:p>
                  </a:txBody>
                  <a:tcPr marL="6104" marR="6104" marT="6104" marB="0"/>
                </a:tc>
                <a:tc>
                  <a:txBody>
                    <a:bodyPr/>
                    <a:lstStyle/>
                    <a:p>
                      <a:pPr algn="l" fontAlgn="t"/>
                      <a:r>
                        <a:rPr lang="en-US" sz="1000" u="none" strike="noStrike" dirty="0">
                          <a:effectLst/>
                        </a:rPr>
                        <a:t>Validation of state charges, youthful premium, UM/UIM premium details, real estate/vehicle premium details, Other premium details in Premium Details page.</a:t>
                      </a:r>
                      <a:endParaRPr lang="en-US" sz="1000" b="0" i="0" u="none" strike="noStrike" dirty="0">
                        <a:solidFill>
                          <a:srgbClr val="000000"/>
                        </a:solidFill>
                        <a:effectLst/>
                        <a:latin typeface="Calibri" panose="020F0502020204030204" pitchFamily="34" charset="0"/>
                      </a:endParaRPr>
                    </a:p>
                  </a:txBody>
                  <a:tcPr marL="6104" marR="6104" marT="6104" marB="0"/>
                </a:tc>
                <a:extLst>
                  <a:ext uri="{0D108BD9-81ED-4DB2-BD59-A6C34878D82A}">
                    <a16:rowId xmlns:a16="http://schemas.microsoft.com/office/drawing/2014/main" val="3028390381"/>
                  </a:ext>
                </a:extLst>
              </a:tr>
            </a:tbl>
          </a:graphicData>
        </a:graphic>
      </p:graphicFrame>
      <p:sp>
        <p:nvSpPr>
          <p:cNvPr id="6" name="TextBox 5">
            <a:extLst>
              <a:ext uri="{FF2B5EF4-FFF2-40B4-BE49-F238E27FC236}">
                <a16:creationId xmlns:a16="http://schemas.microsoft.com/office/drawing/2014/main" id="{E6FF8582-5E94-460E-A995-6AB707E417C9}"/>
              </a:ext>
            </a:extLst>
          </p:cNvPr>
          <p:cNvSpPr txBox="1"/>
          <p:nvPr/>
        </p:nvSpPr>
        <p:spPr>
          <a:xfrm>
            <a:off x="9753600" y="6370637"/>
            <a:ext cx="1676400" cy="381000"/>
          </a:xfrm>
          <a:prstGeom prst="rect">
            <a:avLst/>
          </a:prstGeom>
          <a:noFill/>
        </p:spPr>
        <p:txBody>
          <a:bodyPr wrap="square" rtlCol="0">
            <a:spAutoFit/>
          </a:bodyPr>
          <a:lstStyle/>
          <a:p>
            <a:r>
              <a:rPr lang="en-US" dirty="0"/>
              <a:t>Continued..</a:t>
            </a:r>
          </a:p>
        </p:txBody>
      </p:sp>
    </p:spTree>
    <p:extLst>
      <p:ext uri="{BB962C8B-B14F-4D97-AF65-F5344CB8AC3E}">
        <p14:creationId xmlns:p14="http://schemas.microsoft.com/office/powerpoint/2010/main" val="2746695160"/>
      </p:ext>
    </p:extLst>
  </p:cSld>
  <p:clrMapOvr>
    <a:masterClrMapping/>
  </p:clrMapOvr>
  <p:transition>
    <p:fade thruBlk="1"/>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2BC590C-D2A0-4232-9664-C49D7460C817}"/>
              </a:ext>
            </a:extLst>
          </p:cNvPr>
          <p:cNvSpPr/>
          <p:nvPr/>
        </p:nvSpPr>
        <p:spPr>
          <a:xfrm>
            <a:off x="125896" y="46038"/>
            <a:ext cx="10008704"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2200" b="1" dirty="0"/>
              <a:t>Umbrella Project Details- Service Regression</a:t>
            </a:r>
          </a:p>
        </p:txBody>
      </p:sp>
      <p:graphicFrame>
        <p:nvGraphicFramePr>
          <p:cNvPr id="6" name="Table 5">
            <a:extLst>
              <a:ext uri="{FF2B5EF4-FFF2-40B4-BE49-F238E27FC236}">
                <a16:creationId xmlns:a16="http://schemas.microsoft.com/office/drawing/2014/main" id="{76915886-9ED3-4EED-86C0-EDCFFCD6F8AB}"/>
              </a:ext>
            </a:extLst>
          </p:cNvPr>
          <p:cNvGraphicFramePr>
            <a:graphicFrameLocks noGrp="1"/>
          </p:cNvGraphicFramePr>
          <p:nvPr>
            <p:extLst>
              <p:ext uri="{D42A27DB-BD31-4B8C-83A1-F6EECF244321}">
                <p14:modId xmlns:p14="http://schemas.microsoft.com/office/powerpoint/2010/main" val="2052996836"/>
              </p:ext>
            </p:extLst>
          </p:nvPr>
        </p:nvGraphicFramePr>
        <p:xfrm>
          <a:off x="617539" y="1036637"/>
          <a:ext cx="10126662" cy="5105399"/>
        </p:xfrm>
        <a:graphic>
          <a:graphicData uri="http://schemas.openxmlformats.org/drawingml/2006/table">
            <a:tbl>
              <a:tblPr bandRow="1">
                <a:tableStyleId>{BDBED569-4797-4DF1-A0F4-6AAB3CD982D8}</a:tableStyleId>
              </a:tblPr>
              <a:tblGrid>
                <a:gridCol w="1155832">
                  <a:extLst>
                    <a:ext uri="{9D8B030D-6E8A-4147-A177-3AD203B41FA5}">
                      <a16:colId xmlns:a16="http://schemas.microsoft.com/office/drawing/2014/main" val="2308327023"/>
                    </a:ext>
                  </a:extLst>
                </a:gridCol>
                <a:gridCol w="4485415">
                  <a:extLst>
                    <a:ext uri="{9D8B030D-6E8A-4147-A177-3AD203B41FA5}">
                      <a16:colId xmlns:a16="http://schemas.microsoft.com/office/drawing/2014/main" val="3169086941"/>
                    </a:ext>
                  </a:extLst>
                </a:gridCol>
                <a:gridCol w="4485415">
                  <a:extLst>
                    <a:ext uri="{9D8B030D-6E8A-4147-A177-3AD203B41FA5}">
                      <a16:colId xmlns:a16="http://schemas.microsoft.com/office/drawing/2014/main" val="983222292"/>
                    </a:ext>
                  </a:extLst>
                </a:gridCol>
              </a:tblGrid>
              <a:tr h="202180">
                <a:tc>
                  <a:txBody>
                    <a:bodyPr/>
                    <a:lstStyle/>
                    <a:p>
                      <a:pPr algn="l" fontAlgn="t"/>
                      <a:r>
                        <a:rPr lang="en-US" sz="1000" u="none" strike="noStrike" dirty="0">
                          <a:effectLst/>
                        </a:rPr>
                        <a:t>Application</a:t>
                      </a:r>
                      <a:endParaRPr lang="en-US"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Feature</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Transactions performing</a:t>
                      </a:r>
                      <a:endParaRPr lang="en-US" sz="1000" b="1"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505995120"/>
                  </a:ext>
                </a:extLst>
              </a:tr>
              <a:tr h="202180">
                <a:tc rowSpan="6">
                  <a:txBody>
                    <a:bodyPr/>
                    <a:lstStyle/>
                    <a:p>
                      <a:pPr algn="ctr" fontAlgn="ctr"/>
                      <a:r>
                        <a:rPr lang="en-US" sz="1000" u="none" strike="noStrike" dirty="0">
                          <a:effectLst/>
                        </a:rPr>
                        <a:t>Service Counselor</a:t>
                      </a:r>
                      <a:endParaRPr lang="en-US" sz="1000" b="1" i="0" u="none" strike="noStrike" dirty="0">
                        <a:solidFill>
                          <a:srgbClr val="000000"/>
                        </a:solidFill>
                        <a:effectLst/>
                        <a:latin typeface="Calibri" panose="020F0502020204030204" pitchFamily="34" charset="0"/>
                      </a:endParaRPr>
                    </a:p>
                  </a:txBody>
                  <a:tcPr marL="8771" marR="8771" marT="8771" marB="0" anchor="ctr"/>
                </a:tc>
                <a:tc>
                  <a:txBody>
                    <a:bodyPr/>
                    <a:lstStyle/>
                    <a:p>
                      <a:pPr algn="l" fontAlgn="t"/>
                      <a:r>
                        <a:rPr lang="en-US" sz="1000" u="none" strike="noStrike" dirty="0">
                          <a:effectLst/>
                        </a:rPr>
                        <a:t>Eligibility Rules </a:t>
                      </a:r>
                      <a:endParaRPr lang="en-US"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Validation of eligibility rules during reissue transaction.</a:t>
                      </a:r>
                      <a:endParaRPr lang="en-US" sz="1000" b="0" i="0" u="none" strike="noStrike">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1390509410"/>
                  </a:ext>
                </a:extLst>
              </a:tr>
              <a:tr h="537085">
                <a:tc vMerge="1">
                  <a:txBody>
                    <a:bodyPr/>
                    <a:lstStyle/>
                    <a:p>
                      <a:endParaRPr lang="en-US"/>
                    </a:p>
                  </a:txBody>
                  <a:tcPr/>
                </a:tc>
                <a:tc>
                  <a:txBody>
                    <a:bodyPr/>
                    <a:lstStyle/>
                    <a:p>
                      <a:pPr algn="l" fontAlgn="t"/>
                      <a:r>
                        <a:rPr lang="en-US" sz="1000" u="none" strike="noStrike" dirty="0">
                          <a:effectLst/>
                        </a:rPr>
                        <a:t>Transaction Effective date &amp; Account history page</a:t>
                      </a:r>
                      <a:endParaRPr lang="en-US"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Validation of transaction effective date while add/edit/remove entities, hard edit messages,Account history grid validation for different transactions.</a:t>
                      </a:r>
                      <a:endParaRPr lang="en-US" sz="1000" b="0" i="0" u="none" strike="noStrike">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2543890911"/>
                  </a:ext>
                </a:extLst>
              </a:tr>
              <a:tr h="404361">
                <a:tc vMerge="1">
                  <a:txBody>
                    <a:bodyPr/>
                    <a:lstStyle/>
                    <a:p>
                      <a:endParaRPr lang="en-US"/>
                    </a:p>
                  </a:txBody>
                  <a:tcPr/>
                </a:tc>
                <a:tc>
                  <a:txBody>
                    <a:bodyPr/>
                    <a:lstStyle/>
                    <a:p>
                      <a:pPr algn="l" fontAlgn="t"/>
                      <a:r>
                        <a:rPr lang="fr-FR" sz="1000" u="none" strike="noStrike" dirty="0">
                          <a:effectLst/>
                        </a:rPr>
                        <a:t>UI Validations</a:t>
                      </a:r>
                      <a:br>
                        <a:rPr lang="fr-FR" sz="1000" u="none" strike="noStrike" dirty="0">
                          <a:effectLst/>
                        </a:rPr>
                      </a:br>
                      <a:r>
                        <a:rPr lang="fr-FR" sz="1000" u="none" strike="noStrike" dirty="0">
                          <a:effectLst/>
                        </a:rPr>
                        <a:t>OOS &amp; BCC transactions</a:t>
                      </a:r>
                      <a:endParaRPr lang="fr-FR"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Different OOS transactions on all entities and account history page validations, validation of BCC transactions. UI validation scenarios.</a:t>
                      </a:r>
                      <a:endParaRPr lang="en-US" sz="1000" b="0" i="0" u="none" strike="noStrike">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1999902632"/>
                  </a:ext>
                </a:extLst>
              </a:tr>
              <a:tr h="712743">
                <a:tc vMerge="1">
                  <a:txBody>
                    <a:bodyPr/>
                    <a:lstStyle/>
                    <a:p>
                      <a:endParaRPr lang="en-US"/>
                    </a:p>
                  </a:txBody>
                  <a:tcPr/>
                </a:tc>
                <a:tc>
                  <a:txBody>
                    <a:bodyPr/>
                    <a:lstStyle/>
                    <a:p>
                      <a:pPr algn="l" fontAlgn="t"/>
                      <a:r>
                        <a:rPr lang="en-US" sz="1000" u="none" strike="noStrike" dirty="0">
                          <a:effectLst/>
                        </a:rPr>
                        <a:t>Policy details &amp; Final details pages, Auto Relink.</a:t>
                      </a:r>
                      <a:endParaRPr lang="en-US"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Validation of Review changes, Submit, Add/Edit button during transactions in policy details page, validation of transaction updates, other changes and premium changes in Final details page. Linking of new auto policy to umbrella policy.</a:t>
                      </a:r>
                      <a:endParaRPr lang="en-US" sz="1000" b="0" i="0" u="none" strike="noStrike">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2895702465"/>
                  </a:ext>
                </a:extLst>
              </a:tr>
              <a:tr h="712743">
                <a:tc vMerge="1">
                  <a:txBody>
                    <a:bodyPr/>
                    <a:lstStyle/>
                    <a:p>
                      <a:endParaRPr lang="en-US"/>
                    </a:p>
                  </a:txBody>
                  <a:tcPr/>
                </a:tc>
                <a:tc>
                  <a:txBody>
                    <a:bodyPr/>
                    <a:lstStyle/>
                    <a:p>
                      <a:pPr algn="l" fontAlgn="t"/>
                      <a:r>
                        <a:rPr lang="en-US" sz="1000" u="none" strike="noStrike" dirty="0">
                          <a:effectLst/>
                        </a:rPr>
                        <a:t>Home, Search pages, Documents, Task Picker, Dup client search, Client DB, Rating.</a:t>
                      </a:r>
                      <a:endParaRPr lang="en-US"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Validation of fields display, welcome message in home page, search the policy data in search page, Documents verification, validation task generated in Task Picker page.</a:t>
                      </a:r>
                      <a:br>
                        <a:rPr lang="en-US" sz="1000" u="none" strike="noStrike" dirty="0">
                          <a:effectLst/>
                        </a:rPr>
                      </a:br>
                      <a:r>
                        <a:rPr lang="en-US" sz="1000" u="none" strike="noStrike" dirty="0">
                          <a:effectLst/>
                        </a:rPr>
                        <a:t>Rating vases validation and duplicate client search verification.</a:t>
                      </a:r>
                      <a:endParaRPr lang="en-US" sz="1000" b="0"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523863309"/>
                  </a:ext>
                </a:extLst>
              </a:tr>
              <a:tr h="361426">
                <a:tc vMerge="1">
                  <a:txBody>
                    <a:bodyPr/>
                    <a:lstStyle/>
                    <a:p>
                      <a:endParaRPr lang="en-US"/>
                    </a:p>
                  </a:txBody>
                  <a:tcPr/>
                </a:tc>
                <a:tc>
                  <a:txBody>
                    <a:bodyPr/>
                    <a:lstStyle/>
                    <a:p>
                      <a:pPr algn="l" fontAlgn="t"/>
                      <a:r>
                        <a:rPr lang="en-US" sz="1000" u="none" strike="noStrike">
                          <a:effectLst/>
                        </a:rPr>
                        <a:t>Downstream validations</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FISB, Policy XML, Client DB, DC Billing and EDARS validation for few critical cases.</a:t>
                      </a:r>
                      <a:endParaRPr lang="en-US" sz="1000" b="0"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85314937"/>
                  </a:ext>
                </a:extLst>
              </a:tr>
              <a:tr h="361426">
                <a:tc rowSpan="4">
                  <a:txBody>
                    <a:bodyPr/>
                    <a:lstStyle/>
                    <a:p>
                      <a:pPr algn="ctr" fontAlgn="ctr"/>
                      <a:r>
                        <a:rPr lang="en-US" sz="1000" u="none" strike="noStrike">
                          <a:effectLst/>
                        </a:rPr>
                        <a:t>Service Customer</a:t>
                      </a:r>
                      <a:endParaRPr lang="en-US" sz="1000" b="1" i="0" u="none" strike="noStrike">
                        <a:solidFill>
                          <a:srgbClr val="000000"/>
                        </a:solidFill>
                        <a:effectLst/>
                        <a:latin typeface="Calibri" panose="020F0502020204030204" pitchFamily="34" charset="0"/>
                      </a:endParaRPr>
                    </a:p>
                  </a:txBody>
                  <a:tcPr marL="8771" marR="8771" marT="8771" marB="0" anchor="ctr"/>
                </a:tc>
                <a:tc>
                  <a:txBody>
                    <a:bodyPr/>
                    <a:lstStyle/>
                    <a:p>
                      <a:pPr algn="l" fontAlgn="t"/>
                      <a:r>
                        <a:rPr lang="en-US" sz="1000" u="none" strike="noStrike">
                          <a:effectLst/>
                        </a:rPr>
                        <a:t>Driver</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Add/Edit/Delete drivers, Add young driver, Add/edit drivers for MA states.</a:t>
                      </a:r>
                      <a:endParaRPr lang="en-US" sz="1000" b="0"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355920187"/>
                  </a:ext>
                </a:extLst>
              </a:tr>
              <a:tr h="537085">
                <a:tc vMerge="1">
                  <a:txBody>
                    <a:bodyPr/>
                    <a:lstStyle/>
                    <a:p>
                      <a:endParaRPr lang="en-US"/>
                    </a:p>
                  </a:txBody>
                  <a:tcPr/>
                </a:tc>
                <a:tc>
                  <a:txBody>
                    <a:bodyPr/>
                    <a:lstStyle/>
                    <a:p>
                      <a:pPr algn="l" fontAlgn="t"/>
                      <a:r>
                        <a:rPr lang="en-US" sz="1000" u="none" strike="noStrike">
                          <a:effectLst/>
                        </a:rPr>
                        <a:t>Vehicle</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Add/Edit/Delete vehicles (</a:t>
                      </a:r>
                      <a:r>
                        <a:rPr lang="en-US" sz="1000" u="none" strike="noStrike" dirty="0" err="1">
                          <a:effectLst/>
                        </a:rPr>
                        <a:t>Geico</a:t>
                      </a:r>
                      <a:r>
                        <a:rPr lang="en-US" sz="1000" u="none" strike="noStrike" dirty="0">
                          <a:effectLst/>
                        </a:rPr>
                        <a:t>/Other/Not Insured types), Premium validations, ATV/</a:t>
                      </a:r>
                      <a:r>
                        <a:rPr lang="en-US" sz="1000" u="none" strike="noStrike" dirty="0" err="1">
                          <a:effectLst/>
                        </a:rPr>
                        <a:t>DuneBugyy</a:t>
                      </a:r>
                      <a:r>
                        <a:rPr lang="en-US" sz="1000" u="none" strike="noStrike" dirty="0">
                          <a:effectLst/>
                        </a:rPr>
                        <a:t> vehicles add, validation of hard edit, Vehicle related post tasks validations.</a:t>
                      </a:r>
                      <a:endParaRPr lang="en-US" sz="1000" b="0"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4211120364"/>
                  </a:ext>
                </a:extLst>
              </a:tr>
              <a:tr h="537085">
                <a:tc vMerge="1">
                  <a:txBody>
                    <a:bodyPr/>
                    <a:lstStyle/>
                    <a:p>
                      <a:endParaRPr lang="en-US"/>
                    </a:p>
                  </a:txBody>
                  <a:tcPr/>
                </a:tc>
                <a:tc>
                  <a:txBody>
                    <a:bodyPr/>
                    <a:lstStyle/>
                    <a:p>
                      <a:pPr algn="l" fontAlgn="t"/>
                      <a:r>
                        <a:rPr lang="en-US" sz="1000" u="none" strike="noStrike">
                          <a:effectLst/>
                        </a:rPr>
                        <a:t>Rea Estate &amp; Watercraft</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Add/Edit/Delete real estates/watercraft, Premium validations, validation of hard edit messages, Real estate/watercraft related post tasks validations.</a:t>
                      </a:r>
                      <a:endParaRPr lang="en-US" sz="1000" b="0"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867778749"/>
                  </a:ext>
                </a:extLst>
              </a:tr>
              <a:tr h="537085">
                <a:tc vMerge="1">
                  <a:txBody>
                    <a:bodyPr/>
                    <a:lstStyle/>
                    <a:p>
                      <a:endParaRPr lang="en-US"/>
                    </a:p>
                  </a:txBody>
                  <a:tcPr/>
                </a:tc>
                <a:tc>
                  <a:txBody>
                    <a:bodyPr/>
                    <a:lstStyle/>
                    <a:p>
                      <a:pPr algn="l" fontAlgn="t"/>
                      <a:r>
                        <a:rPr lang="en-US" sz="1000" u="none" strike="noStrike">
                          <a:effectLst/>
                        </a:rPr>
                        <a:t>E-Signature &amp; Coverage</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Default Liability coverage limit validation, change of coverage UM/UIM limits and premium impact validations. E-sign process for all applicable states</a:t>
                      </a:r>
                      <a:endParaRPr lang="en-US" sz="1000" b="0"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2522942370"/>
                  </a:ext>
                </a:extLst>
              </a:tr>
            </a:tbl>
          </a:graphicData>
        </a:graphic>
      </p:graphicFrame>
      <p:sp>
        <p:nvSpPr>
          <p:cNvPr id="7" name="TextBox 6">
            <a:extLst>
              <a:ext uri="{FF2B5EF4-FFF2-40B4-BE49-F238E27FC236}">
                <a16:creationId xmlns:a16="http://schemas.microsoft.com/office/drawing/2014/main" id="{B42B03D3-84F5-4F19-AFF3-A64E94C8D16F}"/>
              </a:ext>
            </a:extLst>
          </p:cNvPr>
          <p:cNvSpPr txBox="1"/>
          <p:nvPr/>
        </p:nvSpPr>
        <p:spPr>
          <a:xfrm>
            <a:off x="9753600" y="6370637"/>
            <a:ext cx="1676400" cy="381000"/>
          </a:xfrm>
          <a:prstGeom prst="rect">
            <a:avLst/>
          </a:prstGeom>
          <a:noFill/>
        </p:spPr>
        <p:txBody>
          <a:bodyPr wrap="square" rtlCol="0">
            <a:spAutoFit/>
          </a:bodyPr>
          <a:lstStyle/>
          <a:p>
            <a:r>
              <a:rPr lang="en-US" dirty="0"/>
              <a:t>Continued..</a:t>
            </a:r>
          </a:p>
        </p:txBody>
      </p:sp>
    </p:spTree>
    <p:extLst>
      <p:ext uri="{BB962C8B-B14F-4D97-AF65-F5344CB8AC3E}">
        <p14:creationId xmlns:p14="http://schemas.microsoft.com/office/powerpoint/2010/main" val="306512855"/>
      </p:ext>
    </p:extLst>
  </p:cSld>
  <p:clrMapOvr>
    <a:masterClrMapping/>
  </p:clrMapOvr>
  <p:transition>
    <p:fade thruBlk="1"/>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09A694-7CEB-4324-A31E-94F98869DD83}"/>
              </a:ext>
            </a:extLst>
          </p:cNvPr>
          <p:cNvSpPr/>
          <p:nvPr/>
        </p:nvSpPr>
        <p:spPr>
          <a:xfrm>
            <a:off x="125896" y="46038"/>
            <a:ext cx="10008704"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2200" b="1" dirty="0"/>
              <a:t>Umbrella Project Details- Service Regression</a:t>
            </a:r>
          </a:p>
        </p:txBody>
      </p:sp>
      <p:graphicFrame>
        <p:nvGraphicFramePr>
          <p:cNvPr id="3" name="Table 2">
            <a:extLst>
              <a:ext uri="{FF2B5EF4-FFF2-40B4-BE49-F238E27FC236}">
                <a16:creationId xmlns:a16="http://schemas.microsoft.com/office/drawing/2014/main" id="{AE1EAFDD-5D20-4E42-9CFE-6DB0BA318D3C}"/>
              </a:ext>
            </a:extLst>
          </p:cNvPr>
          <p:cNvGraphicFramePr>
            <a:graphicFrameLocks noGrp="1"/>
          </p:cNvGraphicFramePr>
          <p:nvPr>
            <p:extLst>
              <p:ext uri="{D42A27DB-BD31-4B8C-83A1-F6EECF244321}">
                <p14:modId xmlns:p14="http://schemas.microsoft.com/office/powerpoint/2010/main" val="1774795725"/>
              </p:ext>
            </p:extLst>
          </p:nvPr>
        </p:nvGraphicFramePr>
        <p:xfrm>
          <a:off x="228600" y="1454256"/>
          <a:ext cx="10439399" cy="4611580"/>
        </p:xfrm>
        <a:graphic>
          <a:graphicData uri="http://schemas.openxmlformats.org/drawingml/2006/table">
            <a:tbl>
              <a:tblPr bandRow="1">
                <a:tableStyleId>{BDBED569-4797-4DF1-A0F4-6AAB3CD982D8}</a:tableStyleId>
              </a:tblPr>
              <a:tblGrid>
                <a:gridCol w="1191527">
                  <a:extLst>
                    <a:ext uri="{9D8B030D-6E8A-4147-A177-3AD203B41FA5}">
                      <a16:colId xmlns:a16="http://schemas.microsoft.com/office/drawing/2014/main" val="1265062617"/>
                    </a:ext>
                  </a:extLst>
                </a:gridCol>
                <a:gridCol w="4623936">
                  <a:extLst>
                    <a:ext uri="{9D8B030D-6E8A-4147-A177-3AD203B41FA5}">
                      <a16:colId xmlns:a16="http://schemas.microsoft.com/office/drawing/2014/main" val="3293958110"/>
                    </a:ext>
                  </a:extLst>
                </a:gridCol>
                <a:gridCol w="4623936">
                  <a:extLst>
                    <a:ext uri="{9D8B030D-6E8A-4147-A177-3AD203B41FA5}">
                      <a16:colId xmlns:a16="http://schemas.microsoft.com/office/drawing/2014/main" val="2989665986"/>
                    </a:ext>
                  </a:extLst>
                </a:gridCol>
              </a:tblGrid>
              <a:tr h="225441">
                <a:tc>
                  <a:txBody>
                    <a:bodyPr/>
                    <a:lstStyle/>
                    <a:p>
                      <a:pPr algn="l" fontAlgn="t"/>
                      <a:r>
                        <a:rPr lang="en-US" sz="1000" u="none" strike="noStrike" dirty="0">
                          <a:effectLst/>
                        </a:rPr>
                        <a:t>Application</a:t>
                      </a:r>
                      <a:endParaRPr lang="en-US"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Feature</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Transactions performing</a:t>
                      </a:r>
                      <a:endParaRPr lang="en-US" sz="1000" b="1" i="0" u="none" strike="noStrike">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614950954"/>
                  </a:ext>
                </a:extLst>
              </a:tr>
              <a:tr h="438614">
                <a:tc rowSpan="7">
                  <a:txBody>
                    <a:bodyPr/>
                    <a:lstStyle/>
                    <a:p>
                      <a:pPr algn="ctr" fontAlgn="ctr"/>
                      <a:r>
                        <a:rPr lang="en-US" sz="1000" u="none" strike="noStrike" dirty="0">
                          <a:effectLst/>
                        </a:rPr>
                        <a:t>Service Customer</a:t>
                      </a:r>
                      <a:endParaRPr lang="en-US" sz="1000" b="1" i="0" u="none" strike="noStrike" dirty="0">
                        <a:solidFill>
                          <a:srgbClr val="000000"/>
                        </a:solidFill>
                        <a:effectLst/>
                        <a:latin typeface="Calibri" panose="020F0502020204030204" pitchFamily="34" charset="0"/>
                      </a:endParaRPr>
                    </a:p>
                  </a:txBody>
                  <a:tcPr marL="8771" marR="8771" marT="8771" marB="0" anchor="ctr"/>
                </a:tc>
                <a:tc>
                  <a:txBody>
                    <a:bodyPr/>
                    <a:lstStyle/>
                    <a:p>
                      <a:pPr algn="l" fontAlgn="t"/>
                      <a:r>
                        <a:rPr lang="en-US" sz="1000" u="none" strike="noStrike" dirty="0">
                          <a:effectLst/>
                        </a:rPr>
                        <a:t>Home page and UI Validations</a:t>
                      </a:r>
                      <a:endParaRPr lang="en-US"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Validation of messages in home page. UI validations in different page. COS rewrite validation.</a:t>
                      </a:r>
                      <a:endParaRPr lang="en-US" sz="1000" b="0" i="0" u="none" strike="noStrike">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2628882213"/>
                  </a:ext>
                </a:extLst>
              </a:tr>
              <a:tr h="438614">
                <a:tc vMerge="1">
                  <a:txBody>
                    <a:bodyPr/>
                    <a:lstStyle/>
                    <a:p>
                      <a:endParaRPr lang="en-US"/>
                    </a:p>
                  </a:txBody>
                  <a:tcPr/>
                </a:tc>
                <a:tc>
                  <a:txBody>
                    <a:bodyPr/>
                    <a:lstStyle/>
                    <a:p>
                      <a:pPr algn="l" fontAlgn="t"/>
                      <a:r>
                        <a:rPr lang="en-US" sz="1000" u="none" strike="noStrike" dirty="0">
                          <a:effectLst/>
                        </a:rPr>
                        <a:t>Personal Info page, Documents &amp; </a:t>
                      </a:r>
                      <a:r>
                        <a:rPr lang="en-US" sz="1000" u="none" strike="noStrike" dirty="0" err="1">
                          <a:effectLst/>
                        </a:rPr>
                        <a:t>Ebill</a:t>
                      </a:r>
                      <a:r>
                        <a:rPr lang="en-US" sz="1000" u="none" strike="noStrike" dirty="0">
                          <a:effectLst/>
                        </a:rPr>
                        <a:t>/</a:t>
                      </a:r>
                      <a:r>
                        <a:rPr lang="en-US" sz="1000" u="none" strike="noStrike" dirty="0" err="1">
                          <a:effectLst/>
                        </a:rPr>
                        <a:t>Epolicy</a:t>
                      </a:r>
                      <a:r>
                        <a:rPr lang="en-US" sz="1000" u="none" strike="noStrike" dirty="0">
                          <a:effectLst/>
                        </a:rPr>
                        <a:t>.</a:t>
                      </a:r>
                      <a:endParaRPr lang="en-US"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Ebill/Epolicy enroll and unenroll validations and add/remove living trust in Personal Information page.</a:t>
                      </a:r>
                      <a:endParaRPr lang="en-US" sz="1000" b="0" i="0" u="none" strike="noStrike">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3107780111"/>
                  </a:ext>
                </a:extLst>
              </a:tr>
              <a:tr h="438614">
                <a:tc vMerge="1">
                  <a:txBody>
                    <a:bodyPr/>
                    <a:lstStyle/>
                    <a:p>
                      <a:endParaRPr lang="en-US"/>
                    </a:p>
                  </a:txBody>
                  <a:tcPr/>
                </a:tc>
                <a:tc>
                  <a:txBody>
                    <a:bodyPr/>
                    <a:lstStyle/>
                    <a:p>
                      <a:pPr algn="l" fontAlgn="t"/>
                      <a:r>
                        <a:rPr lang="en-US" sz="1000" u="none" strike="noStrike" dirty="0">
                          <a:effectLst/>
                        </a:rPr>
                        <a:t>Payments &amp; Account History page.</a:t>
                      </a:r>
                      <a:endParaRPr lang="en-US"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Make premium using EFT/RCC, add/edit one time payment, Account history grid validations &amp; documents validations.</a:t>
                      </a:r>
                      <a:endParaRPr lang="en-US" sz="1000" b="0" i="0" u="none" strike="noStrike">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312936886"/>
                  </a:ext>
                </a:extLst>
              </a:tr>
              <a:tr h="864959">
                <a:tc vMerge="1">
                  <a:txBody>
                    <a:bodyPr/>
                    <a:lstStyle/>
                    <a:p>
                      <a:endParaRPr lang="en-US"/>
                    </a:p>
                  </a:txBody>
                  <a:tcPr/>
                </a:tc>
                <a:tc>
                  <a:txBody>
                    <a:bodyPr/>
                    <a:lstStyle/>
                    <a:p>
                      <a:pPr algn="l" fontAlgn="t"/>
                      <a:r>
                        <a:rPr lang="en-US" sz="1000" u="none" strike="noStrike" dirty="0">
                          <a:effectLst/>
                        </a:rPr>
                        <a:t>Account Summary &amp; Confirmation page.</a:t>
                      </a:r>
                      <a:endParaRPr lang="en-US"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Validation of fields/labels, premium changes in Account Summary during transactions.</a:t>
                      </a:r>
                      <a:br>
                        <a:rPr lang="en-US" sz="1000" u="none" strike="noStrike">
                          <a:effectLst/>
                        </a:rPr>
                      </a:br>
                      <a:r>
                        <a:rPr lang="en-US" sz="1000" u="none" strike="noStrike">
                          <a:effectLst/>
                        </a:rPr>
                        <a:t>Validation of messages, updates in confirmation page after transaction complete.</a:t>
                      </a:r>
                      <a:endParaRPr lang="en-US" sz="1000" b="0" i="0" u="none" strike="noStrike">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2539863771"/>
                  </a:ext>
                </a:extLst>
              </a:tr>
              <a:tr h="225441">
                <a:tc vMerge="1">
                  <a:txBody>
                    <a:bodyPr/>
                    <a:lstStyle/>
                    <a:p>
                      <a:endParaRPr lang="en-US"/>
                    </a:p>
                  </a:txBody>
                  <a:tcPr/>
                </a:tc>
                <a:tc>
                  <a:txBody>
                    <a:bodyPr/>
                    <a:lstStyle/>
                    <a:p>
                      <a:pPr algn="l" fontAlgn="t"/>
                      <a:r>
                        <a:rPr lang="en-US" sz="1000" u="none" strike="noStrike" dirty="0">
                          <a:effectLst/>
                        </a:rPr>
                        <a:t>Reissue</a:t>
                      </a:r>
                      <a:endParaRPr lang="en-US" sz="1000" b="1" i="0" u="none" strike="noStrike" dirty="0">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a:effectLst/>
                        </a:rPr>
                        <a:t>Validation UM/UIM coverage default limits during reissue.</a:t>
                      </a:r>
                      <a:endParaRPr lang="en-US" sz="1000" b="0" i="0" u="none" strike="noStrike">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3908956274"/>
                  </a:ext>
                </a:extLst>
              </a:tr>
              <a:tr h="225441">
                <a:tc vMerge="1">
                  <a:txBody>
                    <a:bodyPr/>
                    <a:lstStyle/>
                    <a:p>
                      <a:endParaRPr lang="en-US"/>
                    </a:p>
                  </a:txBody>
                  <a:tcPr/>
                </a:tc>
                <a:tc>
                  <a:txBody>
                    <a:bodyPr/>
                    <a:lstStyle/>
                    <a:p>
                      <a:pPr algn="l" fontAlgn="t"/>
                      <a:r>
                        <a:rPr lang="en-US" sz="1000" u="none" strike="noStrike">
                          <a:effectLst/>
                        </a:rPr>
                        <a:t>Session time out</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Validation of session time out functionality in all the service pages.</a:t>
                      </a:r>
                      <a:endParaRPr lang="en-US" sz="1000" b="0"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4293336436"/>
                  </a:ext>
                </a:extLst>
              </a:tr>
              <a:tr h="438614">
                <a:tc vMerge="1">
                  <a:txBody>
                    <a:bodyPr/>
                    <a:lstStyle/>
                    <a:p>
                      <a:endParaRPr lang="en-US"/>
                    </a:p>
                  </a:txBody>
                  <a:tcPr/>
                </a:tc>
                <a:tc>
                  <a:txBody>
                    <a:bodyPr/>
                    <a:lstStyle/>
                    <a:p>
                      <a:pPr algn="l" fontAlgn="t"/>
                      <a:r>
                        <a:rPr lang="en-US" sz="1000" u="none" strike="noStrike">
                          <a:effectLst/>
                        </a:rPr>
                        <a:t>Downstream validations</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FISB, Policy XML, Client DB, DC Billing and EDARS validation for few critical cases.</a:t>
                      </a:r>
                      <a:endParaRPr lang="en-US" sz="1000" b="0"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1934391174"/>
                  </a:ext>
                </a:extLst>
              </a:tr>
              <a:tr h="438614">
                <a:tc rowSpan="3">
                  <a:txBody>
                    <a:bodyPr/>
                    <a:lstStyle/>
                    <a:p>
                      <a:pPr algn="ctr" fontAlgn="ctr"/>
                      <a:r>
                        <a:rPr lang="en-US" sz="1100" u="none" strike="noStrike">
                          <a:effectLst/>
                        </a:rPr>
                        <a:t>Other</a:t>
                      </a:r>
                      <a:endParaRPr lang="en-US" sz="1100" b="1" i="0" u="none" strike="noStrike">
                        <a:solidFill>
                          <a:srgbClr val="000000"/>
                        </a:solidFill>
                        <a:effectLst/>
                        <a:latin typeface="Calibri" panose="020F0502020204030204" pitchFamily="34" charset="0"/>
                      </a:endParaRPr>
                    </a:p>
                  </a:txBody>
                  <a:tcPr marL="8771" marR="8771" marT="8771" marB="0" anchor="ctr"/>
                </a:tc>
                <a:tc>
                  <a:txBody>
                    <a:bodyPr/>
                    <a:lstStyle/>
                    <a:p>
                      <a:pPr algn="l" fontAlgn="t"/>
                      <a:r>
                        <a:rPr lang="en-US" sz="1000" u="none" strike="noStrike">
                          <a:effectLst/>
                        </a:rPr>
                        <a:t>Letters Validation</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Validation of EDARS for rejected quotes and Validation of Documents page in UI for different transactions.</a:t>
                      </a:r>
                      <a:endParaRPr lang="en-US" sz="1000" b="0"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4250242722"/>
                  </a:ext>
                </a:extLst>
              </a:tr>
              <a:tr h="225441">
                <a:tc vMerge="1">
                  <a:txBody>
                    <a:bodyPr/>
                    <a:lstStyle/>
                    <a:p>
                      <a:endParaRPr lang="en-US"/>
                    </a:p>
                  </a:txBody>
                  <a:tcPr/>
                </a:tc>
                <a:tc>
                  <a:txBody>
                    <a:bodyPr/>
                    <a:lstStyle/>
                    <a:p>
                      <a:pPr algn="l" fontAlgn="t"/>
                      <a:r>
                        <a:rPr lang="en-US" sz="1000" u="none" strike="noStrike">
                          <a:effectLst/>
                        </a:rPr>
                        <a:t>FASS Testing</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Transaction status verification in Splunk for various transactions.</a:t>
                      </a:r>
                      <a:endParaRPr lang="en-US" sz="1000" b="0"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329406421"/>
                  </a:ext>
                </a:extLst>
              </a:tr>
              <a:tr h="651787">
                <a:tc vMerge="1">
                  <a:txBody>
                    <a:bodyPr/>
                    <a:lstStyle/>
                    <a:p>
                      <a:endParaRPr lang="en-US"/>
                    </a:p>
                  </a:txBody>
                  <a:tcPr/>
                </a:tc>
                <a:tc>
                  <a:txBody>
                    <a:bodyPr/>
                    <a:lstStyle/>
                    <a:p>
                      <a:pPr algn="l" fontAlgn="t"/>
                      <a:r>
                        <a:rPr lang="en-US" sz="1000" u="none" strike="noStrike">
                          <a:effectLst/>
                        </a:rPr>
                        <a:t>Prefill and Coinsured</a:t>
                      </a:r>
                      <a:endParaRPr lang="en-US" sz="1000" b="1" i="0" u="none" strike="noStrike">
                        <a:solidFill>
                          <a:srgbClr val="000000"/>
                        </a:solidFill>
                        <a:effectLst/>
                        <a:latin typeface="Calibri" panose="020F0502020204030204" pitchFamily="34" charset="0"/>
                      </a:endParaRPr>
                    </a:p>
                  </a:txBody>
                  <a:tcPr marL="8771" marR="8771" marT="8771" marB="0"/>
                </a:tc>
                <a:tc>
                  <a:txBody>
                    <a:bodyPr/>
                    <a:lstStyle/>
                    <a:p>
                      <a:pPr algn="l" fontAlgn="t"/>
                      <a:r>
                        <a:rPr lang="en-US" sz="1000" u="none" strike="noStrike" dirty="0">
                          <a:effectLst/>
                        </a:rPr>
                        <a:t>Prefill/Refill of drivers and their data during NBUS and Reissue transactions. Co-Insured validation for SIN. Verification of XML and Client DB.</a:t>
                      </a:r>
                      <a:endParaRPr lang="en-US" sz="1000" b="0" i="0" u="none" strike="noStrike" dirty="0">
                        <a:solidFill>
                          <a:srgbClr val="000000"/>
                        </a:solidFill>
                        <a:effectLst/>
                        <a:latin typeface="Calibri" panose="020F0502020204030204" pitchFamily="34" charset="0"/>
                      </a:endParaRPr>
                    </a:p>
                  </a:txBody>
                  <a:tcPr marL="8771" marR="8771" marT="8771" marB="0"/>
                </a:tc>
                <a:extLst>
                  <a:ext uri="{0D108BD9-81ED-4DB2-BD59-A6C34878D82A}">
                    <a16:rowId xmlns:a16="http://schemas.microsoft.com/office/drawing/2014/main" val="4158677529"/>
                  </a:ext>
                </a:extLst>
              </a:tr>
            </a:tbl>
          </a:graphicData>
        </a:graphic>
      </p:graphicFrame>
    </p:spTree>
    <p:extLst>
      <p:ext uri="{BB962C8B-B14F-4D97-AF65-F5344CB8AC3E}">
        <p14:creationId xmlns:p14="http://schemas.microsoft.com/office/powerpoint/2010/main" val="4047917294"/>
      </p:ext>
    </p:extLst>
  </p:cSld>
  <p:clrMapOvr>
    <a:masterClrMapping/>
  </p:clrMapOvr>
  <p:transition>
    <p:fade thruBlk="1"/>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0" y="76944"/>
            <a:ext cx="10820400" cy="369332"/>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b="1" dirty="0">
                <a:solidFill>
                  <a:schemeClr val="lt1"/>
                </a:solidFill>
                <a:latin typeface="+mn-lt"/>
                <a:cs typeface="+mn-cs"/>
              </a:rPr>
              <a:t>Umbrella –Challenges</a:t>
            </a:r>
          </a:p>
        </p:txBody>
      </p:sp>
      <p:sp>
        <p:nvSpPr>
          <p:cNvPr id="4" name="Rectangle 3">
            <a:extLst>
              <a:ext uri="{FF2B5EF4-FFF2-40B4-BE49-F238E27FC236}">
                <a16:creationId xmlns:a16="http://schemas.microsoft.com/office/drawing/2014/main" id="{E65B5962-1D4A-43D6-AE31-90A0BB4A9853}"/>
              </a:ext>
            </a:extLst>
          </p:cNvPr>
          <p:cNvSpPr/>
          <p:nvPr/>
        </p:nvSpPr>
        <p:spPr>
          <a:xfrm>
            <a:off x="72736" y="887602"/>
            <a:ext cx="10747664" cy="407798"/>
          </a:xfrm>
          <a:prstGeom prst="rect">
            <a:avLst/>
          </a:prstGeom>
          <a:solidFill>
            <a:schemeClr val="accent2">
              <a:lumMod val="7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Challenges </a:t>
            </a:r>
            <a:r>
              <a:rPr lang="en-US" b="1" dirty="0">
                <a:solidFill>
                  <a:schemeClr val="bg1"/>
                </a:solidFill>
              </a:rPr>
              <a:t> </a:t>
            </a:r>
          </a:p>
        </p:txBody>
      </p:sp>
      <p:sp>
        <p:nvSpPr>
          <p:cNvPr id="5" name="Rectangle 4">
            <a:extLst>
              <a:ext uri="{FF2B5EF4-FFF2-40B4-BE49-F238E27FC236}">
                <a16:creationId xmlns:a16="http://schemas.microsoft.com/office/drawing/2014/main" id="{C779CA1D-26A6-4A38-B75A-BAF1DC148DDE}"/>
              </a:ext>
            </a:extLst>
          </p:cNvPr>
          <p:cNvSpPr/>
          <p:nvPr/>
        </p:nvSpPr>
        <p:spPr>
          <a:xfrm>
            <a:off x="76200" y="1417638"/>
            <a:ext cx="10744200" cy="990599"/>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00050" lvl="1" indent="-285750">
              <a:buFont typeface="Arial" panose="020B0604020202020204" pitchFamily="34" charset="0"/>
              <a:buChar char="•"/>
            </a:pPr>
            <a:r>
              <a:rPr lang="en-US" sz="1200" dirty="0">
                <a:solidFill>
                  <a:schemeClr val="tx1"/>
                </a:solidFill>
              </a:rPr>
              <a:t>Auto Policy Creation: UMB Team needs INTG Auto Policy for UMB policy creation . Due to Auto UI change we are unable to update test cases in GATF.</a:t>
            </a:r>
          </a:p>
          <a:p>
            <a:pPr marL="400050" lvl="1" indent="-285750">
              <a:buFont typeface="Arial" panose="020B0604020202020204" pitchFamily="34" charset="0"/>
              <a:buChar char="•"/>
            </a:pPr>
            <a:r>
              <a:rPr lang="en-US" sz="1200" dirty="0">
                <a:solidFill>
                  <a:schemeClr val="tx1"/>
                </a:solidFill>
              </a:rPr>
              <a:t>Migration of UMB Automation regression suite from V3.5  to ETM</a:t>
            </a:r>
          </a:p>
          <a:p>
            <a:pPr marL="400050" lvl="1" indent="-285750">
              <a:buFont typeface="Arial" panose="020B0604020202020204" pitchFamily="34" charset="0"/>
              <a:buChar char="•"/>
            </a:pPr>
            <a:r>
              <a:rPr lang="en-US" sz="1200" dirty="0">
                <a:solidFill>
                  <a:schemeClr val="tx1"/>
                </a:solidFill>
              </a:rPr>
              <a:t>We are reporting to WIPRO onsite lead. There is no VAM onsite </a:t>
            </a:r>
            <a:r>
              <a:rPr lang="en-US" sz="1200" dirty="0" err="1">
                <a:solidFill>
                  <a:schemeClr val="tx1"/>
                </a:solidFill>
              </a:rPr>
              <a:t>co-ordinator</a:t>
            </a:r>
            <a:r>
              <a:rPr lang="en-US" sz="1200" dirty="0">
                <a:solidFill>
                  <a:schemeClr val="tx1"/>
                </a:solidFill>
              </a:rPr>
              <a:t>.</a:t>
            </a:r>
          </a:p>
        </p:txBody>
      </p:sp>
    </p:spTree>
    <p:extLst>
      <p:ext uri="{BB962C8B-B14F-4D97-AF65-F5344CB8AC3E}">
        <p14:creationId xmlns:p14="http://schemas.microsoft.com/office/powerpoint/2010/main" val="3569223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FC33333-4868-4CEA-BDC2-1FAF2950AF3B}"/>
              </a:ext>
            </a:extLst>
          </p:cNvPr>
          <p:cNvSpPr/>
          <p:nvPr/>
        </p:nvSpPr>
        <p:spPr>
          <a:xfrm>
            <a:off x="0" y="3013372"/>
            <a:ext cx="12344400" cy="646331"/>
          </a:xfrm>
          <a:prstGeom prst="rect">
            <a:avLst/>
          </a:prstGeom>
          <a:noFill/>
        </p:spPr>
        <p:txBody>
          <a:bodyPr wrap="square" lIns="91440" tIns="45720" rIns="91440" bIns="45720">
            <a:spAutoFit/>
          </a:bodyPr>
          <a:lstStyle/>
          <a:p>
            <a:pPr algn="ctr"/>
            <a:r>
              <a:rPr lang="en-US" sz="3600" b="1" i="1"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Q &amp; A</a:t>
            </a:r>
          </a:p>
        </p:txBody>
      </p:sp>
    </p:spTree>
    <p:extLst>
      <p:ext uri="{BB962C8B-B14F-4D97-AF65-F5344CB8AC3E}">
        <p14:creationId xmlns:p14="http://schemas.microsoft.com/office/powerpoint/2010/main" val="8512939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0" y="0"/>
            <a:ext cx="12344400" cy="6950075"/>
          </a:xfrm>
          <a:prstGeom prst="rect">
            <a:avLst/>
          </a:prstGeom>
          <a:solidFill>
            <a:srgbClr val="0B8D82"/>
          </a:solidFill>
          <a:ln>
            <a:noFill/>
          </a:ln>
        </p:spPr>
        <p:style>
          <a:lnRef idx="2">
            <a:schemeClr val="dk1"/>
          </a:lnRef>
          <a:fillRef idx="1">
            <a:schemeClr val="lt1"/>
          </a:fillRef>
          <a:effectRef idx="0">
            <a:schemeClr val="dk1"/>
          </a:effectRef>
          <a:fontRef idx="minor">
            <a:schemeClr val="dk1"/>
          </a:fontRef>
        </p:style>
        <p:txBody>
          <a:bodyPr lIns="110249" tIns="55125" rIns="110249" bIns="55125" spcCol="0" rtlCol="0" anchor="ctr"/>
          <a:lstStyle/>
          <a:p>
            <a:pPr algn="ctr"/>
            <a:endParaRPr lang="en-US" dirty="0"/>
          </a:p>
        </p:txBody>
      </p:sp>
      <p:pic>
        <p:nvPicPr>
          <p:cNvPr id="12" name="Picture 11" descr="VAM ppt images-08.png"/>
          <p:cNvPicPr>
            <a:picLocks noChangeAspect="1"/>
          </p:cNvPicPr>
          <p:nvPr/>
        </p:nvPicPr>
        <p:blipFill rotWithShape="1">
          <a:blip r:embed="rId3">
            <a:extLst>
              <a:ext uri="{28A0092B-C50C-407E-A947-70E740481C1C}">
                <a14:useLocalDpi xmlns:a14="http://schemas.microsoft.com/office/drawing/2010/main" val="0"/>
              </a:ext>
            </a:extLst>
          </a:blip>
          <a:srcRect t="13179" b="11997"/>
          <a:stretch/>
        </p:blipFill>
        <p:spPr>
          <a:xfrm>
            <a:off x="4523404" y="579437"/>
            <a:ext cx="3373792" cy="1869154"/>
          </a:xfrm>
          <a:prstGeom prst="rect">
            <a:avLst/>
          </a:prstGeom>
        </p:spPr>
      </p:pic>
      <p:sp>
        <p:nvSpPr>
          <p:cNvPr id="13" name="Rectangle 14"/>
          <p:cNvSpPr>
            <a:spLocks noChangeArrowheads="1"/>
          </p:cNvSpPr>
          <p:nvPr/>
        </p:nvSpPr>
        <p:spPr bwMode="auto">
          <a:xfrm>
            <a:off x="3034665" y="2612418"/>
            <a:ext cx="6275070" cy="957712"/>
          </a:xfrm>
          <a:prstGeom prst="rect">
            <a:avLst/>
          </a:prstGeom>
          <a:noFill/>
          <a:ln w="9525">
            <a:noFill/>
            <a:miter lim="800000"/>
            <a:headEnd/>
            <a:tailEnd/>
          </a:ln>
        </p:spPr>
        <p:txBody>
          <a:bodyPr lIns="110249" tIns="55125" rIns="110249" bIns="55125" anchor="ctr">
            <a:spAutoFit/>
          </a:bodyPr>
          <a:lstStyle/>
          <a:p>
            <a:pPr algn="ctr">
              <a:lnSpc>
                <a:spcPct val="90000"/>
              </a:lnSpc>
              <a:buSzPct val="120000"/>
              <a:defRPr/>
            </a:pPr>
            <a:r>
              <a:rPr lang="en-US" sz="6000" b="1" dirty="0">
                <a:solidFill>
                  <a:schemeClr val="bg1"/>
                </a:solidFill>
                <a:latin typeface="Arial"/>
                <a:ea typeface="+mj-ea"/>
                <a:cs typeface="Arial"/>
              </a:rPr>
              <a:t>THANK YOU!</a:t>
            </a:r>
          </a:p>
        </p:txBody>
      </p:sp>
      <p:sp>
        <p:nvSpPr>
          <p:cNvPr id="15" name="Rectangle 25"/>
          <p:cNvSpPr/>
          <p:nvPr/>
        </p:nvSpPr>
        <p:spPr>
          <a:xfrm>
            <a:off x="4467972" y="4084637"/>
            <a:ext cx="3408457" cy="326770"/>
          </a:xfrm>
          <a:prstGeom prst="rect">
            <a:avLst/>
          </a:prstGeom>
        </p:spPr>
        <p:txBody>
          <a:bodyPr wrap="none" lIns="110249" tIns="55125" rIns="110249" bIns="55125">
            <a:spAutoFit/>
          </a:bodyPr>
          <a:lstStyle/>
          <a:p>
            <a:pPr>
              <a:defRPr/>
            </a:pPr>
            <a:r>
              <a:rPr lang="en-IN" sz="1400" b="1" dirty="0">
                <a:solidFill>
                  <a:srgbClr val="FFFFFF"/>
                </a:solidFill>
                <a:latin typeface="Segoe UI" pitchFamily="34" charset="0"/>
                <a:cs typeface="Arial" pitchFamily="34" charset="0"/>
              </a:rPr>
              <a:t>Email</a:t>
            </a:r>
            <a:r>
              <a:rPr lang="en-IN" sz="1400" dirty="0">
                <a:solidFill>
                  <a:srgbClr val="FFFFFF"/>
                </a:solidFill>
                <a:latin typeface="Segoe UI" pitchFamily="34" charset="0"/>
                <a:cs typeface="Arial" pitchFamily="34" charset="0"/>
              </a:rPr>
              <a:t>: </a:t>
            </a:r>
            <a:r>
              <a:rPr lang="en-IN" sz="1400" dirty="0">
                <a:solidFill>
                  <a:srgbClr val="FFFFFF"/>
                </a:solidFill>
                <a:latin typeface="Segoe UI" pitchFamily="34" charset="0"/>
                <a:cs typeface="Arial" pitchFamily="34" charset="0"/>
                <a:hlinkClick r:id="rId4"/>
              </a:rPr>
              <a:t>solutions@valuemomentum.com</a:t>
            </a:r>
            <a:r>
              <a:rPr lang="en-IN" sz="1400" dirty="0">
                <a:solidFill>
                  <a:srgbClr val="FFFFFF"/>
                </a:solidFill>
                <a:latin typeface="Segoe UI" pitchFamily="34" charset="0"/>
                <a:cs typeface="Arial" pitchFamily="34" charset="0"/>
              </a:rPr>
              <a:t> </a:t>
            </a:r>
            <a:endParaRPr lang="en-IN" sz="1900" dirty="0">
              <a:solidFill>
                <a:srgbClr val="FFFFFF"/>
              </a:solidFill>
            </a:endParaRPr>
          </a:p>
        </p:txBody>
      </p:sp>
      <p:sp>
        <p:nvSpPr>
          <p:cNvPr id="16" name="TextBox 15"/>
          <p:cNvSpPr txBox="1"/>
          <p:nvPr/>
        </p:nvSpPr>
        <p:spPr>
          <a:xfrm>
            <a:off x="3070597" y="4922837"/>
            <a:ext cx="2871299" cy="1277273"/>
          </a:xfrm>
          <a:prstGeom prst="rect">
            <a:avLst/>
          </a:prstGeom>
          <a:noFill/>
        </p:spPr>
        <p:txBody>
          <a:bodyPr wrap="none" rtlCol="0">
            <a:spAutoFit/>
          </a:bodyPr>
          <a:lstStyle/>
          <a:p>
            <a:pPr algn="ctr">
              <a:lnSpc>
                <a:spcPct val="150000"/>
              </a:lnSpc>
              <a:defRPr/>
            </a:pPr>
            <a:r>
              <a:rPr lang="en-US" sz="1400" b="1" dirty="0">
                <a:solidFill>
                  <a:srgbClr val="EAA91E"/>
                </a:solidFill>
                <a:latin typeface="Arial"/>
                <a:cs typeface="Arial"/>
              </a:rPr>
              <a:t>ASIA PACIFIC</a:t>
            </a:r>
          </a:p>
          <a:p>
            <a:pPr algn="ctr">
              <a:defRPr/>
            </a:pPr>
            <a:r>
              <a:rPr lang="en-US" sz="1400" dirty="0">
                <a:solidFill>
                  <a:srgbClr val="FFFFFF"/>
                </a:solidFill>
                <a:latin typeface="Arial"/>
                <a:cs typeface="Arial"/>
              </a:rPr>
              <a:t>Plot No 36 &amp; 37, Gachibowli,</a:t>
            </a:r>
          </a:p>
          <a:p>
            <a:pPr algn="ctr">
              <a:defRPr/>
            </a:pPr>
            <a:r>
              <a:rPr lang="en-US" sz="1400" dirty="0">
                <a:solidFill>
                  <a:srgbClr val="FFFFFF"/>
                </a:solidFill>
                <a:latin typeface="Arial"/>
                <a:cs typeface="Arial"/>
              </a:rPr>
              <a:t> Financial District, Nanakramguda</a:t>
            </a:r>
          </a:p>
          <a:p>
            <a:pPr algn="ctr">
              <a:defRPr/>
            </a:pPr>
            <a:r>
              <a:rPr lang="en-US" sz="1400" dirty="0">
                <a:solidFill>
                  <a:srgbClr val="FFFFFF"/>
                </a:solidFill>
                <a:latin typeface="Arial"/>
                <a:cs typeface="Arial"/>
              </a:rPr>
              <a:t>Hyderabad- 500032, India</a:t>
            </a:r>
          </a:p>
          <a:p>
            <a:pPr algn="ctr">
              <a:defRPr/>
            </a:pPr>
            <a:r>
              <a:rPr lang="en-US" sz="1400" dirty="0">
                <a:solidFill>
                  <a:srgbClr val="FFFFFF"/>
                </a:solidFill>
                <a:latin typeface="Arial"/>
                <a:cs typeface="Arial"/>
              </a:rPr>
              <a:t>Tel: +91 40 66509300</a:t>
            </a:r>
            <a:endParaRPr lang="en-US" sz="1400" b="1" dirty="0">
              <a:solidFill>
                <a:srgbClr val="FFFFFF"/>
              </a:solidFill>
              <a:latin typeface="Arial"/>
              <a:cs typeface="Arial"/>
            </a:endParaRPr>
          </a:p>
        </p:txBody>
      </p:sp>
      <p:sp>
        <p:nvSpPr>
          <p:cNvPr id="17" name="TextBox 16"/>
          <p:cNvSpPr txBox="1"/>
          <p:nvPr/>
        </p:nvSpPr>
        <p:spPr>
          <a:xfrm>
            <a:off x="6660527" y="4922837"/>
            <a:ext cx="2565126" cy="1277273"/>
          </a:xfrm>
          <a:prstGeom prst="rect">
            <a:avLst/>
          </a:prstGeom>
          <a:noFill/>
        </p:spPr>
        <p:txBody>
          <a:bodyPr wrap="none" rtlCol="0">
            <a:spAutoFit/>
          </a:bodyPr>
          <a:lstStyle/>
          <a:p>
            <a:pPr algn="ctr">
              <a:lnSpc>
                <a:spcPct val="150000"/>
              </a:lnSpc>
              <a:defRPr/>
            </a:pPr>
            <a:r>
              <a:rPr lang="en-US" sz="1400" b="1" dirty="0">
                <a:solidFill>
                  <a:srgbClr val="EAA91E"/>
                </a:solidFill>
                <a:latin typeface="Arial"/>
                <a:cs typeface="Arial"/>
              </a:rPr>
              <a:t>US HEADQUARTERS</a:t>
            </a:r>
          </a:p>
          <a:p>
            <a:pPr algn="ctr">
              <a:defRPr/>
            </a:pPr>
            <a:r>
              <a:rPr lang="en-US" sz="1400" dirty="0">
                <a:solidFill>
                  <a:srgbClr val="FFFFFF"/>
                </a:solidFill>
                <a:latin typeface="Arial"/>
                <a:cs typeface="Arial"/>
              </a:rPr>
              <a:t>220 Old New Brunswick Road</a:t>
            </a:r>
          </a:p>
          <a:p>
            <a:pPr algn="ctr">
              <a:defRPr/>
            </a:pPr>
            <a:r>
              <a:rPr lang="en-US" sz="1400" dirty="0">
                <a:solidFill>
                  <a:srgbClr val="FFFFFF"/>
                </a:solidFill>
                <a:latin typeface="Arial"/>
                <a:cs typeface="Arial"/>
              </a:rPr>
              <a:t>Piscataway</a:t>
            </a:r>
          </a:p>
          <a:p>
            <a:pPr algn="ctr">
              <a:defRPr/>
            </a:pPr>
            <a:r>
              <a:rPr lang="en-US" sz="1400" dirty="0">
                <a:solidFill>
                  <a:srgbClr val="FFFFFF"/>
                </a:solidFill>
                <a:latin typeface="Arial"/>
                <a:cs typeface="Arial"/>
              </a:rPr>
              <a:t>NJ 08854</a:t>
            </a:r>
          </a:p>
          <a:p>
            <a:pPr algn="ctr">
              <a:defRPr/>
            </a:pPr>
            <a:r>
              <a:rPr lang="en-US" sz="1400" dirty="0">
                <a:solidFill>
                  <a:srgbClr val="FFFFFF"/>
                </a:solidFill>
                <a:latin typeface="Arial"/>
                <a:cs typeface="Arial"/>
              </a:rPr>
              <a:t>Tel:  (908) 755 0048</a:t>
            </a:r>
          </a:p>
        </p:txBody>
      </p:sp>
      <p:cxnSp>
        <p:nvCxnSpPr>
          <p:cNvPr id="18" name="Straight Connector 17"/>
          <p:cNvCxnSpPr/>
          <p:nvPr/>
        </p:nvCxnSpPr>
        <p:spPr>
          <a:xfrm>
            <a:off x="3390900" y="4549326"/>
            <a:ext cx="5562600" cy="0"/>
          </a:xfrm>
          <a:prstGeom prst="line">
            <a:avLst/>
          </a:prstGeom>
          <a:ln w="12700" cmpd="sng">
            <a:solidFill>
              <a:srgbClr val="FFFFFF"/>
            </a:solidFill>
          </a:ln>
        </p:spPr>
        <p:style>
          <a:lnRef idx="1">
            <a:schemeClr val="dk1"/>
          </a:lnRef>
          <a:fillRef idx="0">
            <a:schemeClr val="dk1"/>
          </a:fillRef>
          <a:effectRef idx="0">
            <a:schemeClr val="dk1"/>
          </a:effectRef>
          <a:fontRef idx="minor">
            <a:schemeClr val="tx1"/>
          </a:fontRef>
        </p:style>
      </p:cxnSp>
      <p:cxnSp>
        <p:nvCxnSpPr>
          <p:cNvPr id="19" name="Straight Connector 18"/>
          <p:cNvCxnSpPr/>
          <p:nvPr/>
        </p:nvCxnSpPr>
        <p:spPr>
          <a:xfrm flipV="1">
            <a:off x="6172200" y="4922837"/>
            <a:ext cx="0" cy="1371600"/>
          </a:xfrm>
          <a:prstGeom prst="line">
            <a:avLst/>
          </a:prstGeom>
          <a:ln w="12700" cmpd="sng">
            <a:solidFill>
              <a:srgbClr val="EAA91E"/>
            </a:solidFill>
            <a:prstDash val="sysDash"/>
          </a:ln>
        </p:spPr>
        <p:style>
          <a:lnRef idx="1">
            <a:schemeClr val="dk1"/>
          </a:lnRef>
          <a:fillRef idx="0">
            <a:schemeClr val="dk1"/>
          </a:fillRef>
          <a:effectRef idx="0">
            <a:schemeClr val="dk1"/>
          </a:effectRef>
          <a:fontRef idx="minor">
            <a:schemeClr val="tx1"/>
          </a:fontRef>
        </p:style>
      </p:cxnSp>
      <p:cxnSp>
        <p:nvCxnSpPr>
          <p:cNvPr id="20" name="Straight Connector 19"/>
          <p:cNvCxnSpPr/>
          <p:nvPr/>
        </p:nvCxnSpPr>
        <p:spPr>
          <a:xfrm>
            <a:off x="3390900" y="3932237"/>
            <a:ext cx="5562600" cy="0"/>
          </a:xfrm>
          <a:prstGeom prst="line">
            <a:avLst/>
          </a:prstGeom>
          <a:ln w="12700" cmpd="sng">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477339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2852687" y="2019998"/>
            <a:ext cx="1446477"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dirty="0">
                <a:ea typeface="+mn-lt"/>
                <a:cs typeface="+mn-lt"/>
              </a:rPr>
              <a:t>ADC,BBS,CONV  </a:t>
            </a:r>
            <a:endParaRPr lang="en-SG" dirty="0">
              <a:ea typeface="+mn-lt"/>
              <a:cs typeface="+mn-lt"/>
            </a:endParaRPr>
          </a:p>
          <a:p>
            <a:pPr algn="ctr"/>
            <a:r>
              <a:rPr lang="en-SG" sz="1200" dirty="0">
                <a:ea typeface="+mn-lt"/>
                <a:cs typeface="+mn-lt"/>
              </a:rPr>
              <a:t>  components are deployed from latest RELEASE Build</a:t>
            </a:r>
            <a:endParaRPr lang="en-SG">
              <a:cs typeface="Calibri"/>
            </a:endParaRPr>
          </a:p>
          <a:p>
            <a:pPr algn="ctr"/>
            <a:endParaRPr lang="en-SG" sz="1200" dirty="0">
              <a:cs typeface="Calibri"/>
            </a:endParaRPr>
          </a:p>
        </p:txBody>
      </p:sp>
      <p:sp>
        <p:nvSpPr>
          <p:cNvPr id="3" name="Rounded Rectangle 2"/>
          <p:cNvSpPr/>
          <p:nvPr/>
        </p:nvSpPr>
        <p:spPr>
          <a:xfrm>
            <a:off x="4731162" y="1974811"/>
            <a:ext cx="1446477"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dirty="0">
                <a:cs typeface="Calibri"/>
              </a:rPr>
              <a:t>BBS Peak hour test is executed to validate the latest code.</a:t>
            </a:r>
            <a:endParaRPr lang="en-US" dirty="0"/>
          </a:p>
        </p:txBody>
      </p:sp>
      <p:sp>
        <p:nvSpPr>
          <p:cNvPr id="4" name="Rounded Rectangle 3"/>
          <p:cNvSpPr/>
          <p:nvPr/>
        </p:nvSpPr>
        <p:spPr>
          <a:xfrm>
            <a:off x="6688546" y="2018669"/>
            <a:ext cx="1446477"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000" dirty="0">
                <a:cs typeface="Calibri"/>
              </a:rPr>
              <a:t>Test results are validated for transaction response times and error rate related </a:t>
            </a:r>
            <a:r>
              <a:rPr lang="en-SG" sz="1000" dirty="0">
                <a:ea typeface="+mn-lt"/>
                <a:cs typeface="+mn-lt"/>
              </a:rPr>
              <a:t>details are updated </a:t>
            </a:r>
            <a:r>
              <a:rPr lang="en-SG" sz="1000" dirty="0">
                <a:cs typeface="Calibri"/>
              </a:rPr>
              <a:t>to customer.</a:t>
            </a:r>
          </a:p>
        </p:txBody>
      </p:sp>
      <p:sp>
        <p:nvSpPr>
          <p:cNvPr id="7" name="Rounded Rectangle 6"/>
          <p:cNvSpPr/>
          <p:nvPr/>
        </p:nvSpPr>
        <p:spPr>
          <a:xfrm>
            <a:off x="967711" y="976790"/>
            <a:ext cx="9089306" cy="532912"/>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b="1" dirty="0">
                <a:solidFill>
                  <a:schemeClr val="tx1"/>
                </a:solidFill>
              </a:rPr>
              <a:t>LT3 Release Branch/Master Branch Deployment  Process</a:t>
            </a:r>
          </a:p>
        </p:txBody>
      </p:sp>
      <p:sp>
        <p:nvSpPr>
          <p:cNvPr id="9" name="Rounded Rectangle 2">
            <a:extLst>
              <a:ext uri="{FF2B5EF4-FFF2-40B4-BE49-F238E27FC236}">
                <a16:creationId xmlns:a16="http://schemas.microsoft.com/office/drawing/2014/main" id="{8EEF7A12-2A1C-4085-9531-E164DCBFF4AC}"/>
              </a:ext>
            </a:extLst>
          </p:cNvPr>
          <p:cNvSpPr/>
          <p:nvPr/>
        </p:nvSpPr>
        <p:spPr>
          <a:xfrm>
            <a:off x="6652265" y="4210481"/>
            <a:ext cx="1691117" cy="1151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dirty="0">
                <a:cs typeface="Calibri"/>
              </a:rPr>
              <a:t>On-Demand code deployment and testing happens </a:t>
            </a:r>
            <a:endParaRPr lang="en-US" sz="1100">
              <a:cs typeface="Calibri"/>
            </a:endParaRPr>
          </a:p>
          <a:p>
            <a:pPr algn="ctr"/>
            <a:r>
              <a:rPr lang="en-SG" sz="1100" dirty="0">
                <a:cs typeface="Calibri"/>
              </a:rPr>
              <a:t>on BBS,ADC Scheduled Activities ,Conversion, </a:t>
            </a:r>
            <a:r>
              <a:rPr lang="en-SG" sz="1100" dirty="0" err="1">
                <a:cs typeface="Calibri"/>
              </a:rPr>
              <a:t>FileManagement</a:t>
            </a:r>
            <a:r>
              <a:rPr lang="en-SG" sz="1100" dirty="0">
                <a:cs typeface="Calibri"/>
              </a:rPr>
              <a:t> , File Processing applications. </a:t>
            </a:r>
            <a:endParaRPr lang="en-US" sz="1100">
              <a:cs typeface="Calibri"/>
            </a:endParaRPr>
          </a:p>
        </p:txBody>
      </p:sp>
      <p:sp>
        <p:nvSpPr>
          <p:cNvPr id="5" name="Arrow: Right 4">
            <a:extLst>
              <a:ext uri="{FF2B5EF4-FFF2-40B4-BE49-F238E27FC236}">
                <a16:creationId xmlns:a16="http://schemas.microsoft.com/office/drawing/2014/main" id="{97FCEE45-3235-46CE-B02B-0433E34239A6}"/>
              </a:ext>
            </a:extLst>
          </p:cNvPr>
          <p:cNvSpPr/>
          <p:nvPr/>
        </p:nvSpPr>
        <p:spPr>
          <a:xfrm>
            <a:off x="4300410" y="2300354"/>
            <a:ext cx="429599"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1DE7130-540B-4B9D-ADF6-34340F3C5C1D}"/>
              </a:ext>
            </a:extLst>
          </p:cNvPr>
          <p:cNvSpPr txBox="1"/>
          <p:nvPr/>
        </p:nvSpPr>
        <p:spPr>
          <a:xfrm>
            <a:off x="469927" y="1551486"/>
            <a:ext cx="10264790" cy="373949"/>
          </a:xfrm>
          <a:prstGeom prst="rect">
            <a:avLst/>
          </a:prstGeom>
          <a:noFill/>
        </p:spPr>
        <p:txBody>
          <a:bodyPr rot="0" spcFirstLastPara="0" vertOverflow="overflow" horzOverflow="overflow" vert="horz" wrap="square" lIns="92583" tIns="46292" rIns="92583" bIns="46292" numCol="1" spcCol="0" rtlCol="0" fromWordArt="0" anchor="t" anchorCtr="0" forceAA="0" compatLnSpc="1">
            <a:prstTxWarp prst="textNoShape">
              <a:avLst/>
            </a:prstTxWarp>
            <a:spAutoFit/>
          </a:bodyPr>
          <a:lstStyle/>
          <a:p>
            <a:pPr>
              <a:buFont typeface="Arial"/>
              <a:buChar char="•"/>
            </a:pPr>
            <a:r>
              <a:rPr lang="en-US" dirty="0">
                <a:latin typeface="Segoe UI Semibold"/>
                <a:cs typeface="Arial"/>
              </a:rPr>
              <a:t> </a:t>
            </a:r>
            <a:r>
              <a:rPr lang="en-US" sz="1200" dirty="0">
                <a:latin typeface="Segoe UI Semibold"/>
                <a:cs typeface="Arial"/>
              </a:rPr>
              <a:t>Release branch code deployment – After LT1 getting Release Branch Code from UT1, LT3 raises a request to get release code.</a:t>
            </a:r>
            <a:endParaRPr lang="en-US" sz="1200">
              <a:cs typeface="Calibri"/>
            </a:endParaRPr>
          </a:p>
        </p:txBody>
      </p:sp>
      <p:sp>
        <p:nvSpPr>
          <p:cNvPr id="10" name="Arrow: Right 9">
            <a:extLst>
              <a:ext uri="{FF2B5EF4-FFF2-40B4-BE49-F238E27FC236}">
                <a16:creationId xmlns:a16="http://schemas.microsoft.com/office/drawing/2014/main" id="{3BD0ECDC-BA75-432B-A49D-1416A21407A7}"/>
              </a:ext>
            </a:extLst>
          </p:cNvPr>
          <p:cNvSpPr/>
          <p:nvPr/>
        </p:nvSpPr>
        <p:spPr>
          <a:xfrm>
            <a:off x="6176619" y="2274051"/>
            <a:ext cx="482202"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FA47142-53C0-46A4-8ACB-589C602DEAB3}"/>
              </a:ext>
            </a:extLst>
          </p:cNvPr>
          <p:cNvSpPr txBox="1"/>
          <p:nvPr/>
        </p:nvSpPr>
        <p:spPr>
          <a:xfrm>
            <a:off x="408556" y="3594273"/>
            <a:ext cx="11264264" cy="373949"/>
          </a:xfrm>
          <a:prstGeom prst="rect">
            <a:avLst/>
          </a:prstGeom>
          <a:noFill/>
        </p:spPr>
        <p:txBody>
          <a:bodyPr rot="0" spcFirstLastPara="0" vertOverflow="overflow" horzOverflow="overflow" vert="horz" wrap="square" lIns="92583" tIns="46292" rIns="92583" bIns="46292" numCol="1" spcCol="0" rtlCol="0" fromWordArt="0" anchor="t" anchorCtr="0" forceAA="0" compatLnSpc="1">
            <a:prstTxWarp prst="textNoShape">
              <a:avLst/>
            </a:prstTxWarp>
            <a:spAutoFit/>
          </a:bodyPr>
          <a:lstStyle/>
          <a:p>
            <a:pPr>
              <a:buFont typeface="Arial"/>
              <a:buChar char="•"/>
            </a:pPr>
            <a:r>
              <a:rPr lang="en-US" dirty="0">
                <a:latin typeface="Segoe UI Semibold"/>
                <a:cs typeface="Arial"/>
              </a:rPr>
              <a:t>  </a:t>
            </a:r>
            <a:r>
              <a:rPr lang="en-US" sz="1200" dirty="0">
                <a:latin typeface="Segoe UI Semibold"/>
                <a:cs typeface="Arial"/>
              </a:rPr>
              <a:t>Master branch code – On-Demand LT3 gets refreshed ​with Master branch code for specific code level load testing for ADC, Conversion, </a:t>
            </a:r>
            <a:r>
              <a:rPr lang="en-US" sz="1200" dirty="0" err="1">
                <a:latin typeface="Segoe UI Semibold"/>
                <a:cs typeface="Arial"/>
              </a:rPr>
              <a:t>FileM</a:t>
            </a:r>
            <a:r>
              <a:rPr lang="en-US" sz="1200" dirty="0">
                <a:latin typeface="Segoe UI Semibold"/>
                <a:cs typeface="Arial"/>
              </a:rPr>
              <a:t> components.</a:t>
            </a:r>
            <a:endParaRPr lang="en-US" sz="1200">
              <a:latin typeface="Segoe UI Semibold"/>
              <a:cs typeface="Arial"/>
            </a:endParaRPr>
          </a:p>
        </p:txBody>
      </p:sp>
      <p:sp>
        <p:nvSpPr>
          <p:cNvPr id="12" name="Rounded Rectangle 1">
            <a:extLst>
              <a:ext uri="{FF2B5EF4-FFF2-40B4-BE49-F238E27FC236}">
                <a16:creationId xmlns:a16="http://schemas.microsoft.com/office/drawing/2014/main" id="{F796B80B-B8FC-4782-B8EE-B0800E5BC1C6}"/>
              </a:ext>
            </a:extLst>
          </p:cNvPr>
          <p:cNvSpPr/>
          <p:nvPr/>
        </p:nvSpPr>
        <p:spPr>
          <a:xfrm>
            <a:off x="2686106" y="4211830"/>
            <a:ext cx="1665660"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dirty="0">
                <a:ea typeface="+mn-lt"/>
                <a:cs typeface="+mn-lt"/>
              </a:rPr>
              <a:t>ADC,BBS,CONV,</a:t>
            </a:r>
            <a:endParaRPr lang="en-US" dirty="0"/>
          </a:p>
          <a:p>
            <a:pPr algn="ctr"/>
            <a:r>
              <a:rPr lang="en-SG" sz="1100" dirty="0" err="1">
                <a:ea typeface="+mn-lt"/>
                <a:cs typeface="+mn-lt"/>
              </a:rPr>
              <a:t>FileManagement</a:t>
            </a:r>
            <a:r>
              <a:rPr lang="en-SG" sz="1100" dirty="0">
                <a:ea typeface="+mn-lt"/>
                <a:cs typeface="+mn-lt"/>
              </a:rPr>
              <a:t>,</a:t>
            </a:r>
            <a:endParaRPr lang="en-SG" dirty="0">
              <a:ea typeface="+mn-lt"/>
              <a:cs typeface="+mn-lt"/>
            </a:endParaRPr>
          </a:p>
          <a:p>
            <a:pPr algn="ctr"/>
            <a:r>
              <a:rPr lang="en-SG" sz="1100" dirty="0" err="1">
                <a:ea typeface="+mn-lt"/>
                <a:cs typeface="+mn-lt"/>
              </a:rPr>
              <a:t>FileProcessing</a:t>
            </a:r>
            <a:r>
              <a:rPr lang="en-SG" sz="1100" dirty="0">
                <a:ea typeface="+mn-lt"/>
                <a:cs typeface="+mn-lt"/>
              </a:rPr>
              <a:t> related </a:t>
            </a:r>
            <a:endParaRPr lang="en-SG">
              <a:cs typeface="Calibri"/>
            </a:endParaRPr>
          </a:p>
          <a:p>
            <a:pPr algn="ctr"/>
            <a:r>
              <a:rPr lang="en-SG" sz="1100" dirty="0">
                <a:ea typeface="+mn-lt"/>
                <a:cs typeface="+mn-lt"/>
              </a:rPr>
              <a:t>  components are deployed from MASTER Branch</a:t>
            </a:r>
            <a:endParaRPr lang="en-SG" sz="1100">
              <a:cs typeface="Calibri"/>
            </a:endParaRPr>
          </a:p>
        </p:txBody>
      </p:sp>
      <p:sp>
        <p:nvSpPr>
          <p:cNvPr id="13" name="Arrow: Right 12">
            <a:extLst>
              <a:ext uri="{FF2B5EF4-FFF2-40B4-BE49-F238E27FC236}">
                <a16:creationId xmlns:a16="http://schemas.microsoft.com/office/drawing/2014/main" id="{1ECB5223-0966-4850-8614-4707545D80D7}"/>
              </a:ext>
            </a:extLst>
          </p:cNvPr>
          <p:cNvSpPr/>
          <p:nvPr/>
        </p:nvSpPr>
        <p:spPr>
          <a:xfrm>
            <a:off x="4353013" y="4536023"/>
            <a:ext cx="429599"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2">
            <a:extLst>
              <a:ext uri="{FF2B5EF4-FFF2-40B4-BE49-F238E27FC236}">
                <a16:creationId xmlns:a16="http://schemas.microsoft.com/office/drawing/2014/main" id="{A2CC3C44-6F19-49BF-A23C-7246A4821D87}"/>
              </a:ext>
            </a:extLst>
          </p:cNvPr>
          <p:cNvSpPr/>
          <p:nvPr/>
        </p:nvSpPr>
        <p:spPr>
          <a:xfrm>
            <a:off x="4783765" y="4210480"/>
            <a:ext cx="1446477"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dirty="0">
                <a:cs typeface="Calibri"/>
              </a:rPr>
              <a:t>BBS Peak hour test is executed to validate the latest master branch code.</a:t>
            </a:r>
            <a:endParaRPr lang="en-US" dirty="0"/>
          </a:p>
        </p:txBody>
      </p:sp>
      <p:sp>
        <p:nvSpPr>
          <p:cNvPr id="15" name="Arrow: Right 14">
            <a:extLst>
              <a:ext uri="{FF2B5EF4-FFF2-40B4-BE49-F238E27FC236}">
                <a16:creationId xmlns:a16="http://schemas.microsoft.com/office/drawing/2014/main" id="{DAF18F9F-AD46-4689-84C6-F1DB22FF8B98}"/>
              </a:ext>
            </a:extLst>
          </p:cNvPr>
          <p:cNvSpPr/>
          <p:nvPr/>
        </p:nvSpPr>
        <p:spPr>
          <a:xfrm>
            <a:off x="6229221" y="4483419"/>
            <a:ext cx="429599"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2">
            <a:extLst>
              <a:ext uri="{FF2B5EF4-FFF2-40B4-BE49-F238E27FC236}">
                <a16:creationId xmlns:a16="http://schemas.microsoft.com/office/drawing/2014/main" id="{A4580ACE-7C15-4176-A9D4-106367D3E3BF}"/>
              </a:ext>
            </a:extLst>
          </p:cNvPr>
          <p:cNvSpPr/>
          <p:nvPr/>
        </p:nvSpPr>
        <p:spPr>
          <a:xfrm>
            <a:off x="8931137" y="4157877"/>
            <a:ext cx="1551685"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dirty="0">
                <a:ea typeface="+mn-lt"/>
                <a:cs typeface="+mn-lt"/>
              </a:rPr>
              <a:t>Test results are share with concerned application team.</a:t>
            </a:r>
          </a:p>
          <a:p>
            <a:pPr algn="ctr"/>
            <a:endParaRPr lang="en-SG" sz="900" dirty="0">
              <a:cs typeface="Calibri"/>
            </a:endParaRPr>
          </a:p>
        </p:txBody>
      </p:sp>
      <p:sp>
        <p:nvSpPr>
          <p:cNvPr id="17" name="Arrow: Right 16">
            <a:extLst>
              <a:ext uri="{FF2B5EF4-FFF2-40B4-BE49-F238E27FC236}">
                <a16:creationId xmlns:a16="http://schemas.microsoft.com/office/drawing/2014/main" id="{121A3D94-0D53-4395-B244-012DD80AF681}"/>
              </a:ext>
            </a:extLst>
          </p:cNvPr>
          <p:cNvSpPr/>
          <p:nvPr/>
        </p:nvSpPr>
        <p:spPr>
          <a:xfrm>
            <a:off x="8342358" y="4486587"/>
            <a:ext cx="578326"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76730057"/>
      </p:ext>
    </p:extLst>
  </p:cSld>
  <p:clrMapOvr>
    <a:masterClrMapping/>
  </p:clrMapOvr>
  <p:transition>
    <p:fade thruBlk="1"/>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762000" y="2064786"/>
            <a:ext cx="1446477"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dirty="0">
                <a:ea typeface="+mn-lt"/>
                <a:cs typeface="+mn-lt"/>
              </a:rPr>
              <a:t>Code move to User UT1</a:t>
            </a:r>
            <a:endParaRPr lang="en-SG" dirty="0">
              <a:cs typeface="Calibri"/>
            </a:endParaRPr>
          </a:p>
          <a:p>
            <a:pPr algn="ctr"/>
            <a:endParaRPr lang="en-SG" sz="1200" dirty="0">
              <a:cs typeface="Calibri"/>
            </a:endParaRPr>
          </a:p>
        </p:txBody>
      </p:sp>
      <p:sp>
        <p:nvSpPr>
          <p:cNvPr id="3" name="Rounded Rectangle 2"/>
          <p:cNvSpPr/>
          <p:nvPr/>
        </p:nvSpPr>
        <p:spPr>
          <a:xfrm>
            <a:off x="2640475" y="2019599"/>
            <a:ext cx="1446477"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dirty="0">
                <a:cs typeface="Calibri"/>
              </a:rPr>
              <a:t>Code move to LT1</a:t>
            </a:r>
            <a:endParaRPr lang="en-US" sz="1200" dirty="0"/>
          </a:p>
        </p:txBody>
      </p:sp>
      <p:sp>
        <p:nvSpPr>
          <p:cNvPr id="4" name="Rounded Rectangle 3"/>
          <p:cNvSpPr/>
          <p:nvPr/>
        </p:nvSpPr>
        <p:spPr>
          <a:xfrm>
            <a:off x="4597859" y="2063457"/>
            <a:ext cx="1446477"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dirty="0">
                <a:cs typeface="Calibri"/>
              </a:rPr>
              <a:t>Code Freeze</a:t>
            </a:r>
          </a:p>
          <a:p>
            <a:pPr algn="ctr"/>
            <a:r>
              <a:rPr lang="en-SG" sz="1200" dirty="0">
                <a:cs typeface="Calibri"/>
              </a:rPr>
              <a:t>Branch Cut</a:t>
            </a:r>
          </a:p>
        </p:txBody>
      </p:sp>
      <p:sp>
        <p:nvSpPr>
          <p:cNvPr id="7" name="Rounded Rectangle 6"/>
          <p:cNvSpPr/>
          <p:nvPr/>
        </p:nvSpPr>
        <p:spPr>
          <a:xfrm>
            <a:off x="967711" y="976790"/>
            <a:ext cx="9089306" cy="532912"/>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b="1" dirty="0">
                <a:solidFill>
                  <a:schemeClr val="tx1"/>
                </a:solidFill>
              </a:rPr>
              <a:t>LT1 Release Management Process</a:t>
            </a:r>
          </a:p>
        </p:txBody>
      </p:sp>
      <p:sp>
        <p:nvSpPr>
          <p:cNvPr id="9" name="Rounded Rectangle 2">
            <a:extLst>
              <a:ext uri="{FF2B5EF4-FFF2-40B4-BE49-F238E27FC236}">
                <a16:creationId xmlns:a16="http://schemas.microsoft.com/office/drawing/2014/main" id="{8EEF7A12-2A1C-4085-9531-E164DCBFF4AC}"/>
              </a:ext>
            </a:extLst>
          </p:cNvPr>
          <p:cNvSpPr/>
          <p:nvPr/>
        </p:nvSpPr>
        <p:spPr>
          <a:xfrm>
            <a:off x="4786921" y="3982782"/>
            <a:ext cx="1691117" cy="11419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dirty="0">
                <a:cs typeface="Calibri"/>
              </a:rPr>
              <a:t>On-Demand code deployment / code moved to LT1 to certify Release testing – Kicked Off LT1_FullSuite_PeakHour test in load environment</a:t>
            </a:r>
            <a:endParaRPr lang="en-US" sz="1100" dirty="0">
              <a:cs typeface="Calibri"/>
            </a:endParaRPr>
          </a:p>
        </p:txBody>
      </p:sp>
      <p:sp>
        <p:nvSpPr>
          <p:cNvPr id="5" name="Arrow: Right 4">
            <a:extLst>
              <a:ext uri="{FF2B5EF4-FFF2-40B4-BE49-F238E27FC236}">
                <a16:creationId xmlns:a16="http://schemas.microsoft.com/office/drawing/2014/main" id="{97FCEE45-3235-46CE-B02B-0433E34239A6}"/>
              </a:ext>
            </a:extLst>
          </p:cNvPr>
          <p:cNvSpPr/>
          <p:nvPr/>
        </p:nvSpPr>
        <p:spPr>
          <a:xfrm>
            <a:off x="2209723" y="2345142"/>
            <a:ext cx="429599"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1DE7130-540B-4B9D-ADF6-34340F3C5C1D}"/>
              </a:ext>
            </a:extLst>
          </p:cNvPr>
          <p:cNvSpPr txBox="1"/>
          <p:nvPr/>
        </p:nvSpPr>
        <p:spPr>
          <a:xfrm>
            <a:off x="469927" y="1551486"/>
            <a:ext cx="10264790" cy="373949"/>
          </a:xfrm>
          <a:prstGeom prst="rect">
            <a:avLst/>
          </a:prstGeom>
          <a:noFill/>
        </p:spPr>
        <p:txBody>
          <a:bodyPr rot="0" spcFirstLastPara="0" vertOverflow="overflow" horzOverflow="overflow" vert="horz" wrap="square" lIns="92583" tIns="46292" rIns="92583" bIns="46292" numCol="1" spcCol="0" rtlCol="0" fromWordArt="0" anchor="t" anchorCtr="0" forceAA="0" compatLnSpc="1">
            <a:prstTxWarp prst="textNoShape">
              <a:avLst/>
            </a:prstTxWarp>
            <a:spAutoFit/>
          </a:bodyPr>
          <a:lstStyle/>
          <a:p>
            <a:pPr>
              <a:buFont typeface="Arial"/>
              <a:buChar char="•"/>
            </a:pPr>
            <a:r>
              <a:rPr lang="en-US" dirty="0">
                <a:latin typeface="Segoe UI Semibold"/>
                <a:cs typeface="Arial"/>
              </a:rPr>
              <a:t> </a:t>
            </a:r>
            <a:r>
              <a:rPr lang="en-US" sz="1200" dirty="0">
                <a:latin typeface="Segoe UI Semibold"/>
                <a:cs typeface="Arial"/>
              </a:rPr>
              <a:t>Release Management Process Monthly basis in LT1.</a:t>
            </a:r>
            <a:endParaRPr lang="en-US" sz="1200" dirty="0">
              <a:cs typeface="Calibri"/>
            </a:endParaRPr>
          </a:p>
        </p:txBody>
      </p:sp>
      <p:sp>
        <p:nvSpPr>
          <p:cNvPr id="10" name="Arrow: Right 9">
            <a:extLst>
              <a:ext uri="{FF2B5EF4-FFF2-40B4-BE49-F238E27FC236}">
                <a16:creationId xmlns:a16="http://schemas.microsoft.com/office/drawing/2014/main" id="{3BD0ECDC-BA75-432B-A49D-1416A21407A7}"/>
              </a:ext>
            </a:extLst>
          </p:cNvPr>
          <p:cNvSpPr/>
          <p:nvPr/>
        </p:nvSpPr>
        <p:spPr>
          <a:xfrm>
            <a:off x="4085932" y="2318839"/>
            <a:ext cx="482202"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FA47142-53C0-46A4-8ACB-589C602DEAB3}"/>
              </a:ext>
            </a:extLst>
          </p:cNvPr>
          <p:cNvSpPr txBox="1"/>
          <p:nvPr/>
        </p:nvSpPr>
        <p:spPr>
          <a:xfrm>
            <a:off x="408556" y="3594273"/>
            <a:ext cx="11264264" cy="373949"/>
          </a:xfrm>
          <a:prstGeom prst="rect">
            <a:avLst/>
          </a:prstGeom>
          <a:noFill/>
        </p:spPr>
        <p:txBody>
          <a:bodyPr rot="0" spcFirstLastPara="0" vertOverflow="overflow" horzOverflow="overflow" vert="horz" wrap="square" lIns="92583" tIns="46292" rIns="92583" bIns="46292" numCol="1" spcCol="0" rtlCol="0" fromWordArt="0" anchor="t" anchorCtr="0" forceAA="0" compatLnSpc="1">
            <a:prstTxWarp prst="textNoShape">
              <a:avLst/>
            </a:prstTxWarp>
            <a:spAutoFit/>
          </a:bodyPr>
          <a:lstStyle/>
          <a:p>
            <a:pPr>
              <a:buFont typeface="Arial"/>
              <a:buChar char="•"/>
            </a:pPr>
            <a:r>
              <a:rPr lang="en-US" dirty="0">
                <a:latin typeface="Segoe UI Semibold"/>
                <a:cs typeface="Arial"/>
              </a:rPr>
              <a:t>  </a:t>
            </a:r>
            <a:r>
              <a:rPr lang="en-US" sz="1200" dirty="0">
                <a:latin typeface="Segoe UI Semibold"/>
                <a:cs typeface="Arial"/>
              </a:rPr>
              <a:t>To Certify Release, following Performance Tests kicked off in LT1.</a:t>
            </a:r>
          </a:p>
        </p:txBody>
      </p:sp>
      <p:sp>
        <p:nvSpPr>
          <p:cNvPr id="12" name="Rounded Rectangle 1">
            <a:extLst>
              <a:ext uri="{FF2B5EF4-FFF2-40B4-BE49-F238E27FC236}">
                <a16:creationId xmlns:a16="http://schemas.microsoft.com/office/drawing/2014/main" id="{F796B80B-B8FC-4782-B8EE-B0800E5BC1C6}"/>
              </a:ext>
            </a:extLst>
          </p:cNvPr>
          <p:cNvSpPr/>
          <p:nvPr/>
        </p:nvSpPr>
        <p:spPr>
          <a:xfrm>
            <a:off x="820762" y="3984131"/>
            <a:ext cx="1665660"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ea typeface="+mn-lt"/>
                <a:cs typeface="+mn-lt"/>
              </a:rPr>
              <a:t>Daily deployments of all components (EDGE CO, EDGE IN, PPAPI, UMBIN, UMBCO, PPAPI) in LT1 been notified by Build Team</a:t>
            </a:r>
            <a:endParaRPr lang="en-SG" sz="1100" dirty="0">
              <a:cs typeface="Calibri"/>
            </a:endParaRPr>
          </a:p>
        </p:txBody>
      </p:sp>
      <p:sp>
        <p:nvSpPr>
          <p:cNvPr id="13" name="Arrow: Right 12">
            <a:extLst>
              <a:ext uri="{FF2B5EF4-FFF2-40B4-BE49-F238E27FC236}">
                <a16:creationId xmlns:a16="http://schemas.microsoft.com/office/drawing/2014/main" id="{1ECB5223-0966-4850-8614-4707545D80D7}"/>
              </a:ext>
            </a:extLst>
          </p:cNvPr>
          <p:cNvSpPr/>
          <p:nvPr/>
        </p:nvSpPr>
        <p:spPr>
          <a:xfrm>
            <a:off x="2487669" y="4308324"/>
            <a:ext cx="429599"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2">
            <a:extLst>
              <a:ext uri="{FF2B5EF4-FFF2-40B4-BE49-F238E27FC236}">
                <a16:creationId xmlns:a16="http://schemas.microsoft.com/office/drawing/2014/main" id="{A2CC3C44-6F19-49BF-A23C-7246A4821D87}"/>
              </a:ext>
            </a:extLst>
          </p:cNvPr>
          <p:cNvSpPr/>
          <p:nvPr/>
        </p:nvSpPr>
        <p:spPr>
          <a:xfrm>
            <a:off x="2918421" y="3982781"/>
            <a:ext cx="1446477"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dirty="0">
                <a:cs typeface="Calibri"/>
              </a:rPr>
              <a:t>Kicked off LT1_FullSuite_Regression followed by LT1_RatePending Warmup</a:t>
            </a:r>
            <a:endParaRPr lang="en-US" dirty="0"/>
          </a:p>
        </p:txBody>
      </p:sp>
      <p:sp>
        <p:nvSpPr>
          <p:cNvPr id="15" name="Arrow: Right 14">
            <a:extLst>
              <a:ext uri="{FF2B5EF4-FFF2-40B4-BE49-F238E27FC236}">
                <a16:creationId xmlns:a16="http://schemas.microsoft.com/office/drawing/2014/main" id="{DAF18F9F-AD46-4689-84C6-F1DB22FF8B98}"/>
              </a:ext>
            </a:extLst>
          </p:cNvPr>
          <p:cNvSpPr/>
          <p:nvPr/>
        </p:nvSpPr>
        <p:spPr>
          <a:xfrm>
            <a:off x="4363877" y="4255720"/>
            <a:ext cx="429599"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2">
            <a:extLst>
              <a:ext uri="{FF2B5EF4-FFF2-40B4-BE49-F238E27FC236}">
                <a16:creationId xmlns:a16="http://schemas.microsoft.com/office/drawing/2014/main" id="{A4580ACE-7C15-4176-A9D4-106367D3E3BF}"/>
              </a:ext>
            </a:extLst>
          </p:cNvPr>
          <p:cNvSpPr/>
          <p:nvPr/>
        </p:nvSpPr>
        <p:spPr>
          <a:xfrm>
            <a:off x="7235217" y="4898612"/>
            <a:ext cx="1551685"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dirty="0">
                <a:ea typeface="+mn-lt"/>
                <a:cs typeface="+mn-lt"/>
              </a:rPr>
              <a:t>Performance Test results are shared to management and team to certify the Release</a:t>
            </a:r>
          </a:p>
          <a:p>
            <a:pPr algn="ctr"/>
            <a:endParaRPr lang="en-SG" sz="900" dirty="0">
              <a:cs typeface="Calibri"/>
            </a:endParaRPr>
          </a:p>
        </p:txBody>
      </p:sp>
      <p:sp>
        <p:nvSpPr>
          <p:cNvPr id="17" name="Arrow: Right 16">
            <a:extLst>
              <a:ext uri="{FF2B5EF4-FFF2-40B4-BE49-F238E27FC236}">
                <a16:creationId xmlns:a16="http://schemas.microsoft.com/office/drawing/2014/main" id="{121A3D94-0D53-4395-B244-012DD80AF681}"/>
              </a:ext>
            </a:extLst>
          </p:cNvPr>
          <p:cNvSpPr/>
          <p:nvPr/>
        </p:nvSpPr>
        <p:spPr>
          <a:xfrm>
            <a:off x="5638799" y="5226406"/>
            <a:ext cx="1660133"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1">
            <a:extLst>
              <a:ext uri="{FF2B5EF4-FFF2-40B4-BE49-F238E27FC236}">
                <a16:creationId xmlns:a16="http://schemas.microsoft.com/office/drawing/2014/main" id="{5AD853CA-7BFA-409C-A240-A8319A78443B}"/>
              </a:ext>
            </a:extLst>
          </p:cNvPr>
          <p:cNvSpPr/>
          <p:nvPr/>
        </p:nvSpPr>
        <p:spPr>
          <a:xfrm>
            <a:off x="6464001" y="2019599"/>
            <a:ext cx="1446477"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dirty="0">
                <a:ea typeface="+mn-lt"/>
                <a:cs typeface="+mn-lt"/>
              </a:rPr>
              <a:t>Final Code move to LT1. Final Sign Off</a:t>
            </a:r>
            <a:endParaRPr lang="en-SG" sz="1200" dirty="0">
              <a:cs typeface="Calibri"/>
            </a:endParaRPr>
          </a:p>
        </p:txBody>
      </p:sp>
      <p:sp>
        <p:nvSpPr>
          <p:cNvPr id="22" name="Rounded Rectangle 2">
            <a:extLst>
              <a:ext uri="{FF2B5EF4-FFF2-40B4-BE49-F238E27FC236}">
                <a16:creationId xmlns:a16="http://schemas.microsoft.com/office/drawing/2014/main" id="{E1E91BF5-B388-4934-99B2-1BB92AB6E01E}"/>
              </a:ext>
            </a:extLst>
          </p:cNvPr>
          <p:cNvSpPr/>
          <p:nvPr/>
        </p:nvSpPr>
        <p:spPr>
          <a:xfrm>
            <a:off x="8354809" y="1978314"/>
            <a:ext cx="1446477"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dirty="0">
                <a:cs typeface="Calibri"/>
              </a:rPr>
              <a:t>Code move to FT1 and TR1</a:t>
            </a:r>
            <a:endParaRPr lang="en-US" sz="1200" dirty="0"/>
          </a:p>
        </p:txBody>
      </p:sp>
      <p:sp>
        <p:nvSpPr>
          <p:cNvPr id="23" name="Rounded Rectangle 3">
            <a:extLst>
              <a:ext uri="{FF2B5EF4-FFF2-40B4-BE49-F238E27FC236}">
                <a16:creationId xmlns:a16="http://schemas.microsoft.com/office/drawing/2014/main" id="{7760ED61-4CC6-4934-9DB6-EAF2CEB52FAA}"/>
              </a:ext>
            </a:extLst>
          </p:cNvPr>
          <p:cNvSpPr/>
          <p:nvPr/>
        </p:nvSpPr>
        <p:spPr>
          <a:xfrm>
            <a:off x="10233284" y="2022171"/>
            <a:ext cx="1446477"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dirty="0">
                <a:cs typeface="Calibri"/>
              </a:rPr>
              <a:t>State Rollout to NBUS</a:t>
            </a:r>
          </a:p>
        </p:txBody>
      </p:sp>
      <p:sp>
        <p:nvSpPr>
          <p:cNvPr id="24" name="Arrow: Right 23">
            <a:extLst>
              <a:ext uri="{FF2B5EF4-FFF2-40B4-BE49-F238E27FC236}">
                <a16:creationId xmlns:a16="http://schemas.microsoft.com/office/drawing/2014/main" id="{538DCDA0-09D6-4284-8F2E-2DD7EB23C9DF}"/>
              </a:ext>
            </a:extLst>
          </p:cNvPr>
          <p:cNvSpPr/>
          <p:nvPr/>
        </p:nvSpPr>
        <p:spPr>
          <a:xfrm>
            <a:off x="6035714" y="2360275"/>
            <a:ext cx="429599"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Right 24">
            <a:extLst>
              <a:ext uri="{FF2B5EF4-FFF2-40B4-BE49-F238E27FC236}">
                <a16:creationId xmlns:a16="http://schemas.microsoft.com/office/drawing/2014/main" id="{FABAC783-440C-4072-8ADE-F5436D4DC628}"/>
              </a:ext>
            </a:extLst>
          </p:cNvPr>
          <p:cNvSpPr/>
          <p:nvPr/>
        </p:nvSpPr>
        <p:spPr>
          <a:xfrm>
            <a:off x="7963465" y="2379112"/>
            <a:ext cx="429599"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Right 25">
            <a:extLst>
              <a:ext uri="{FF2B5EF4-FFF2-40B4-BE49-F238E27FC236}">
                <a16:creationId xmlns:a16="http://schemas.microsoft.com/office/drawing/2014/main" id="{928ECD01-2BF3-4AEF-A5C3-981A30235DE6}"/>
              </a:ext>
            </a:extLst>
          </p:cNvPr>
          <p:cNvSpPr/>
          <p:nvPr/>
        </p:nvSpPr>
        <p:spPr>
          <a:xfrm>
            <a:off x="9803685" y="2347664"/>
            <a:ext cx="429599" cy="4909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ounded Rectangle 2">
            <a:extLst>
              <a:ext uri="{FF2B5EF4-FFF2-40B4-BE49-F238E27FC236}">
                <a16:creationId xmlns:a16="http://schemas.microsoft.com/office/drawing/2014/main" id="{41A09C01-33F4-4C22-A84C-D63C1E2E5D66}"/>
              </a:ext>
            </a:extLst>
          </p:cNvPr>
          <p:cNvSpPr/>
          <p:nvPr/>
        </p:nvSpPr>
        <p:spPr>
          <a:xfrm>
            <a:off x="4826479" y="5819047"/>
            <a:ext cx="1551685" cy="11419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100" dirty="0">
                <a:ea typeface="+mn-lt"/>
                <a:cs typeface="+mn-lt"/>
              </a:rPr>
              <a:t>On demand  to under the system behaviour with load under long</a:t>
            </a:r>
          </a:p>
          <a:p>
            <a:pPr algn="ctr"/>
            <a:r>
              <a:rPr lang="en-SG" sz="900" dirty="0">
                <a:cs typeface="Calibri"/>
              </a:rPr>
              <a:t>Duration, perform 12hrs LT1_Soak test in Load environment</a:t>
            </a:r>
          </a:p>
        </p:txBody>
      </p:sp>
      <p:sp>
        <p:nvSpPr>
          <p:cNvPr id="8" name="Arrow: Up-Down 7">
            <a:extLst>
              <a:ext uri="{FF2B5EF4-FFF2-40B4-BE49-F238E27FC236}">
                <a16:creationId xmlns:a16="http://schemas.microsoft.com/office/drawing/2014/main" id="{3A6976BB-EFD4-49FA-806B-6D96B4146AB7}"/>
              </a:ext>
            </a:extLst>
          </p:cNvPr>
          <p:cNvSpPr/>
          <p:nvPr/>
        </p:nvSpPr>
        <p:spPr>
          <a:xfrm>
            <a:off x="5204022" y="5064310"/>
            <a:ext cx="564014" cy="810561"/>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8394919"/>
      </p:ext>
    </p:extLst>
  </p:cSld>
  <p:clrMapOvr>
    <a:masterClrMapping/>
  </p:clrMapOvr>
  <p:transition>
    <p:fade thruBlk="1"/>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6"/>
          <p:cNvSpPr>
            <a:spLocks noChangeArrowheads="1"/>
          </p:cNvSpPr>
          <p:nvPr/>
        </p:nvSpPr>
        <p:spPr bwMode="auto">
          <a:xfrm>
            <a:off x="5640" y="-172"/>
            <a:ext cx="10810514" cy="529436"/>
          </a:xfrm>
          <a:prstGeom prst="rect">
            <a:avLst/>
          </a:prstGeom>
          <a:noFill/>
          <a:ln w="12700">
            <a:noFill/>
            <a:miter lim="800000"/>
            <a:headEnd/>
            <a:tailEnd/>
          </a:ln>
        </p:spPr>
        <p:txBody>
          <a:bodyPr wrap="square" anchor="ctr">
            <a:spAutoFit/>
          </a:bodyPr>
          <a:lstStyle/>
          <a:p>
            <a:pPr>
              <a:spcBef>
                <a:spcPct val="20000"/>
              </a:spcBef>
              <a:buSzPct val="120000"/>
              <a:tabLst>
                <a:tab pos="1851703" algn="l"/>
              </a:tabLst>
              <a:defRPr/>
            </a:pPr>
            <a:r>
              <a:rPr lang="en-US" sz="2800" b="1" i="1" dirty="0">
                <a:solidFill>
                  <a:srgbClr val="0070C0"/>
                </a:solidFill>
                <a:latin typeface="Segoe UI Semibold" panose="020B0702040204020203" pitchFamily="34" charset="0"/>
                <a:cs typeface="Arial"/>
              </a:rPr>
              <a:t>PURE</a:t>
            </a:r>
            <a:r>
              <a:rPr lang="en-US" sz="2798" b="1" i="1" dirty="0">
                <a:solidFill>
                  <a:srgbClr val="0070C0"/>
                </a:solidFill>
                <a:latin typeface="Segoe UI Semibold" panose="020B0702040204020203" pitchFamily="34" charset="0"/>
                <a:cs typeface="Arial"/>
              </a:rPr>
              <a:t> Systems Summary: Upstream &amp; Downstream Systems </a:t>
            </a:r>
          </a:p>
        </p:txBody>
      </p:sp>
      <p:sp>
        <p:nvSpPr>
          <p:cNvPr id="33" name="Rectangle 32">
            <a:extLst>
              <a:ext uri="{FF2B5EF4-FFF2-40B4-BE49-F238E27FC236}">
                <a16:creationId xmlns:a16="http://schemas.microsoft.com/office/drawing/2014/main" id="{94DA572A-277C-44DA-9F16-A9154202F8B5}"/>
              </a:ext>
            </a:extLst>
          </p:cNvPr>
          <p:cNvSpPr/>
          <p:nvPr/>
        </p:nvSpPr>
        <p:spPr>
          <a:xfrm>
            <a:off x="63969" y="1003546"/>
            <a:ext cx="796249" cy="566957"/>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99" b="1" i="1" dirty="0">
                <a:solidFill>
                  <a:schemeClr val="tx1"/>
                </a:solidFill>
              </a:rPr>
              <a:t>INSIGHT</a:t>
            </a:r>
          </a:p>
        </p:txBody>
      </p:sp>
      <p:sp>
        <p:nvSpPr>
          <p:cNvPr id="35" name="Rectangle 34">
            <a:extLst>
              <a:ext uri="{FF2B5EF4-FFF2-40B4-BE49-F238E27FC236}">
                <a16:creationId xmlns:a16="http://schemas.microsoft.com/office/drawing/2014/main" id="{DF8E1791-FD30-42F9-9F13-F8039249C052}"/>
              </a:ext>
            </a:extLst>
          </p:cNvPr>
          <p:cNvSpPr/>
          <p:nvPr/>
        </p:nvSpPr>
        <p:spPr>
          <a:xfrm>
            <a:off x="919204" y="1003546"/>
            <a:ext cx="11191166" cy="566957"/>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07000"/>
              </a:lnSpc>
            </a:pPr>
            <a:r>
              <a:rPr lang="en-US" sz="1399" i="1" dirty="0">
                <a:latin typeface="Segoe UI" panose="020B0502040204020203" pitchFamily="34" charset="0"/>
                <a:cs typeface="Segoe UI" panose="020B0502040204020203" pitchFamily="34" charset="0"/>
              </a:rPr>
              <a:t>INSIGHT is GEICO internal application where one can manage the process flow of policy.</a:t>
            </a:r>
          </a:p>
        </p:txBody>
      </p:sp>
      <p:sp>
        <p:nvSpPr>
          <p:cNvPr id="36" name="Rectangle 35">
            <a:extLst>
              <a:ext uri="{FF2B5EF4-FFF2-40B4-BE49-F238E27FC236}">
                <a16:creationId xmlns:a16="http://schemas.microsoft.com/office/drawing/2014/main" id="{C3BA607D-D5F9-408B-A93E-70F248DDBEB6}"/>
              </a:ext>
            </a:extLst>
          </p:cNvPr>
          <p:cNvSpPr/>
          <p:nvPr/>
        </p:nvSpPr>
        <p:spPr>
          <a:xfrm>
            <a:off x="58283" y="2127974"/>
            <a:ext cx="786374" cy="55956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99" b="1" dirty="0">
                <a:solidFill>
                  <a:schemeClr val="tx1"/>
                </a:solidFill>
              </a:rPr>
              <a:t>OASIS</a:t>
            </a:r>
          </a:p>
        </p:txBody>
      </p:sp>
      <p:sp>
        <p:nvSpPr>
          <p:cNvPr id="37" name="Rectangle 36">
            <a:extLst>
              <a:ext uri="{FF2B5EF4-FFF2-40B4-BE49-F238E27FC236}">
                <a16:creationId xmlns:a16="http://schemas.microsoft.com/office/drawing/2014/main" id="{E4DFCA97-D157-42C7-A575-145737C8C41B}"/>
              </a:ext>
            </a:extLst>
          </p:cNvPr>
          <p:cNvSpPr/>
          <p:nvPr/>
        </p:nvSpPr>
        <p:spPr>
          <a:xfrm>
            <a:off x="919205" y="2163409"/>
            <a:ext cx="10277601" cy="566957"/>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07000"/>
              </a:lnSpc>
            </a:pPr>
            <a:r>
              <a:rPr lang="en-US" sz="1399" i="1" dirty="0">
                <a:latin typeface="Segoe UI" panose="020B0502040204020203" pitchFamily="34" charset="0"/>
                <a:cs typeface="Segoe UI" panose="020B0502040204020203" pitchFamily="34" charset="0"/>
              </a:rPr>
              <a:t>OASIS is GEICO mainframe application which stores the Auto &amp; Cycle Policy data. </a:t>
            </a:r>
          </a:p>
        </p:txBody>
      </p:sp>
      <p:sp>
        <p:nvSpPr>
          <p:cNvPr id="38" name="Rectangle 37">
            <a:extLst>
              <a:ext uri="{FF2B5EF4-FFF2-40B4-BE49-F238E27FC236}">
                <a16:creationId xmlns:a16="http://schemas.microsoft.com/office/drawing/2014/main" id="{A9D11938-6296-4781-8825-301AEB1DE3E6}"/>
              </a:ext>
            </a:extLst>
          </p:cNvPr>
          <p:cNvSpPr/>
          <p:nvPr/>
        </p:nvSpPr>
        <p:spPr>
          <a:xfrm>
            <a:off x="53716" y="2730368"/>
            <a:ext cx="805379" cy="557884"/>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99" b="1" dirty="0">
                <a:solidFill>
                  <a:schemeClr val="tx1"/>
                </a:solidFill>
              </a:rPr>
              <a:t>PEAK	</a:t>
            </a:r>
          </a:p>
        </p:txBody>
      </p:sp>
      <p:sp>
        <p:nvSpPr>
          <p:cNvPr id="39" name="Rectangle 38">
            <a:extLst>
              <a:ext uri="{FF2B5EF4-FFF2-40B4-BE49-F238E27FC236}">
                <a16:creationId xmlns:a16="http://schemas.microsoft.com/office/drawing/2014/main" id="{A355A34E-6439-43F2-8D63-321A187E096B}"/>
              </a:ext>
            </a:extLst>
          </p:cNvPr>
          <p:cNvSpPr/>
          <p:nvPr/>
        </p:nvSpPr>
        <p:spPr>
          <a:xfrm>
            <a:off x="919204" y="2734112"/>
            <a:ext cx="9896950" cy="550395"/>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07000"/>
              </a:lnSpc>
            </a:pPr>
            <a:r>
              <a:rPr lang="en-US" sz="1399" i="1" dirty="0">
                <a:latin typeface="Segoe UI" panose="020B0502040204020203" pitchFamily="34" charset="0"/>
                <a:ea typeface="Calibri" panose="020F0502020204030204" pitchFamily="34" charset="0"/>
                <a:cs typeface="Segoe UI" panose="020B0502040204020203" pitchFamily="34" charset="0"/>
              </a:rPr>
              <a:t>PEAK is a GEICO policy system </a:t>
            </a:r>
            <a:r>
              <a:rPr lang="en-US" sz="1399" i="1" dirty="0">
                <a:latin typeface="Segoe UI" panose="020B0502040204020203" pitchFamily="34" charset="0"/>
                <a:cs typeface="Segoe UI" panose="020B0502040204020203" pitchFamily="34" charset="0"/>
              </a:rPr>
              <a:t>which stores the Auto &amp; Cycle Policy data in Duck Creek.</a:t>
            </a:r>
            <a:endParaRPr lang="en-US" sz="1399" i="1" dirty="0">
              <a:latin typeface="Segoe UI" panose="020B0502040204020203" pitchFamily="34" charset="0"/>
              <a:ea typeface="Calibri" panose="020F0502020204030204" pitchFamily="34" charset="0"/>
              <a:cs typeface="Segoe UI" panose="020B0502040204020203" pitchFamily="34" charset="0"/>
            </a:endParaRPr>
          </a:p>
        </p:txBody>
      </p:sp>
      <p:sp>
        <p:nvSpPr>
          <p:cNvPr id="40" name="Rectangle 39">
            <a:extLst>
              <a:ext uri="{FF2B5EF4-FFF2-40B4-BE49-F238E27FC236}">
                <a16:creationId xmlns:a16="http://schemas.microsoft.com/office/drawing/2014/main" id="{9C8B6A20-5E95-4BD8-A992-726D4076E8AB}"/>
              </a:ext>
            </a:extLst>
          </p:cNvPr>
          <p:cNvSpPr/>
          <p:nvPr/>
        </p:nvSpPr>
        <p:spPr>
          <a:xfrm>
            <a:off x="58283" y="1600174"/>
            <a:ext cx="796249" cy="50337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57" tIns="45678" rIns="91357" bIns="45678" numCol="1" spcCol="0" rtlCol="0" fromWordArt="0" anchor="ctr" anchorCtr="0" forceAA="0" compatLnSpc="1">
            <a:prstTxWarp prst="textNoShape">
              <a:avLst/>
            </a:prstTxWarp>
            <a:noAutofit/>
          </a:bodyPr>
          <a:lstStyle/>
          <a:p>
            <a:pPr algn="ctr"/>
            <a:r>
              <a:rPr lang="en-US" sz="1399" b="1" i="1" dirty="0">
                <a:solidFill>
                  <a:schemeClr val="tx1"/>
                </a:solidFill>
              </a:rPr>
              <a:t>	EDGE	</a:t>
            </a:r>
          </a:p>
        </p:txBody>
      </p:sp>
      <p:sp>
        <p:nvSpPr>
          <p:cNvPr id="41" name="Rectangle 40">
            <a:extLst>
              <a:ext uri="{FF2B5EF4-FFF2-40B4-BE49-F238E27FC236}">
                <a16:creationId xmlns:a16="http://schemas.microsoft.com/office/drawing/2014/main" id="{D6D543E6-6B76-48B3-A14D-528CD39BEAC5}"/>
              </a:ext>
            </a:extLst>
          </p:cNvPr>
          <p:cNvSpPr/>
          <p:nvPr/>
        </p:nvSpPr>
        <p:spPr>
          <a:xfrm>
            <a:off x="919204" y="1586020"/>
            <a:ext cx="10734383" cy="522742"/>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57" tIns="45678" rIns="91357" bIns="45678" numCol="1" spcCol="0" rtlCol="0" fromWordArt="0" anchor="ctr" anchorCtr="0" forceAA="0" compatLnSpc="1">
            <a:prstTxWarp prst="textNoShape">
              <a:avLst/>
            </a:prstTxWarp>
            <a:noAutofit/>
          </a:bodyPr>
          <a:lstStyle/>
          <a:p>
            <a:pPr algn="just">
              <a:lnSpc>
                <a:spcPct val="107000"/>
              </a:lnSpc>
            </a:pPr>
            <a:r>
              <a:rPr lang="en-US" sz="1399" i="1" dirty="0">
                <a:latin typeface="Segoe UI" panose="020B0502040204020203" pitchFamily="34" charset="0"/>
                <a:cs typeface="Segoe UI" panose="020B0502040204020203" pitchFamily="34" charset="0"/>
              </a:rPr>
              <a:t>EDGE is GEICO internal application where one can create NB Policies and Endorsements on the existing policies.</a:t>
            </a:r>
          </a:p>
        </p:txBody>
      </p:sp>
      <p:sp>
        <p:nvSpPr>
          <p:cNvPr id="42" name="Rectangle 41">
            <a:extLst>
              <a:ext uri="{FF2B5EF4-FFF2-40B4-BE49-F238E27FC236}">
                <a16:creationId xmlns:a16="http://schemas.microsoft.com/office/drawing/2014/main" id="{48E757BD-B5D5-4776-8467-7EA7C1EA0FA5}"/>
              </a:ext>
            </a:extLst>
          </p:cNvPr>
          <p:cNvSpPr/>
          <p:nvPr/>
        </p:nvSpPr>
        <p:spPr>
          <a:xfrm>
            <a:off x="58283" y="3331081"/>
            <a:ext cx="796249" cy="46587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99" b="1" dirty="0">
                <a:solidFill>
                  <a:schemeClr val="tx1"/>
                </a:solidFill>
              </a:rPr>
              <a:t>BEAM</a:t>
            </a:r>
          </a:p>
        </p:txBody>
      </p:sp>
      <p:sp>
        <p:nvSpPr>
          <p:cNvPr id="43" name="Rectangle 42">
            <a:extLst>
              <a:ext uri="{FF2B5EF4-FFF2-40B4-BE49-F238E27FC236}">
                <a16:creationId xmlns:a16="http://schemas.microsoft.com/office/drawing/2014/main" id="{42F45763-D1B9-49BB-BCF1-DCA70073B090}"/>
              </a:ext>
            </a:extLst>
          </p:cNvPr>
          <p:cNvSpPr/>
          <p:nvPr/>
        </p:nvSpPr>
        <p:spPr>
          <a:xfrm>
            <a:off x="919205" y="3333652"/>
            <a:ext cx="9516297" cy="465872"/>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99" i="1" dirty="0">
                <a:solidFill>
                  <a:schemeClr val="bg1"/>
                </a:solidFill>
                <a:latin typeface="Segoe UI" panose="020B0502040204020203" pitchFamily="34" charset="0"/>
                <a:cs typeface="Segoe UI" panose="020B0502040204020203" pitchFamily="34" charset="0"/>
              </a:rPr>
              <a:t>BEAM is a GEICO billing system </a:t>
            </a:r>
            <a:r>
              <a:rPr lang="en-US" sz="1399" i="1" dirty="0">
                <a:latin typeface="Segoe UI" panose="020B0502040204020203" pitchFamily="34" charset="0"/>
                <a:cs typeface="Segoe UI" panose="020B0502040204020203" pitchFamily="34" charset="0"/>
              </a:rPr>
              <a:t>which stores the  billing data for the Policies in Duck Creek</a:t>
            </a:r>
            <a:r>
              <a:rPr lang="en-US" sz="1399" i="1" dirty="0">
                <a:solidFill>
                  <a:schemeClr val="bg1"/>
                </a:solidFill>
                <a:latin typeface="Segoe UI" panose="020B0502040204020203" pitchFamily="34" charset="0"/>
                <a:cs typeface="Segoe UI" panose="020B0502040204020203" pitchFamily="34" charset="0"/>
              </a:rPr>
              <a:t> </a:t>
            </a:r>
          </a:p>
        </p:txBody>
      </p:sp>
      <p:sp>
        <p:nvSpPr>
          <p:cNvPr id="44" name="Rectangle 43">
            <a:extLst>
              <a:ext uri="{FF2B5EF4-FFF2-40B4-BE49-F238E27FC236}">
                <a16:creationId xmlns:a16="http://schemas.microsoft.com/office/drawing/2014/main" id="{AE6819DE-B72E-4FD6-B109-7DED56C96BB0}"/>
              </a:ext>
            </a:extLst>
          </p:cNvPr>
          <p:cNvSpPr/>
          <p:nvPr/>
        </p:nvSpPr>
        <p:spPr>
          <a:xfrm>
            <a:off x="48409" y="3906148"/>
            <a:ext cx="796249" cy="438867"/>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99" b="1" dirty="0">
                <a:solidFill>
                  <a:schemeClr val="tx1"/>
                </a:solidFill>
              </a:rPr>
              <a:t>SALES</a:t>
            </a:r>
          </a:p>
        </p:txBody>
      </p:sp>
      <p:sp>
        <p:nvSpPr>
          <p:cNvPr id="45" name="Rectangle 44">
            <a:extLst>
              <a:ext uri="{FF2B5EF4-FFF2-40B4-BE49-F238E27FC236}">
                <a16:creationId xmlns:a16="http://schemas.microsoft.com/office/drawing/2014/main" id="{6BB64011-A5D1-486C-9300-4106DFE718A3}"/>
              </a:ext>
            </a:extLst>
          </p:cNvPr>
          <p:cNvSpPr/>
          <p:nvPr/>
        </p:nvSpPr>
        <p:spPr>
          <a:xfrm>
            <a:off x="919204" y="3909771"/>
            <a:ext cx="9001646" cy="438867"/>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99" i="1" dirty="0">
                <a:solidFill>
                  <a:schemeClr val="bg1"/>
                </a:solidFill>
                <a:latin typeface="Segoe UI" panose="020B0502040204020203" pitchFamily="34" charset="0"/>
                <a:cs typeface="Segoe UI" panose="020B0502040204020203" pitchFamily="34" charset="0"/>
              </a:rPr>
              <a:t>SALES is a GEICO web application which is used to quote/issues new business </a:t>
            </a:r>
            <a:r>
              <a:rPr lang="en-US" sz="1399" i="1" dirty="0" err="1">
                <a:solidFill>
                  <a:schemeClr val="bg1"/>
                </a:solidFill>
                <a:latin typeface="Segoe UI" panose="020B0502040204020203" pitchFamily="34" charset="0"/>
                <a:cs typeface="Segoe UI" panose="020B0502040204020203" pitchFamily="34" charset="0"/>
              </a:rPr>
              <a:t>polocies</a:t>
            </a:r>
            <a:r>
              <a:rPr lang="en-US" sz="1399" i="1" dirty="0">
                <a:solidFill>
                  <a:schemeClr val="bg1"/>
                </a:solidFill>
                <a:latin typeface="Segoe UI" panose="020B0502040204020203" pitchFamily="34" charset="0"/>
                <a:cs typeface="Segoe UI" panose="020B0502040204020203" pitchFamily="34" charset="0"/>
              </a:rPr>
              <a:t>.</a:t>
            </a:r>
          </a:p>
        </p:txBody>
      </p:sp>
      <p:sp>
        <p:nvSpPr>
          <p:cNvPr id="46" name="Rectangle 45">
            <a:extLst>
              <a:ext uri="{FF2B5EF4-FFF2-40B4-BE49-F238E27FC236}">
                <a16:creationId xmlns:a16="http://schemas.microsoft.com/office/drawing/2014/main" id="{08F0F886-4392-487D-BD43-5773D7A1946F}"/>
              </a:ext>
            </a:extLst>
          </p:cNvPr>
          <p:cNvSpPr/>
          <p:nvPr/>
        </p:nvSpPr>
        <p:spPr>
          <a:xfrm>
            <a:off x="58284" y="4373675"/>
            <a:ext cx="796249" cy="43886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99" b="1" dirty="0">
                <a:solidFill>
                  <a:schemeClr val="tx1"/>
                </a:solidFill>
              </a:rPr>
              <a:t>URC</a:t>
            </a:r>
          </a:p>
        </p:txBody>
      </p:sp>
      <p:sp>
        <p:nvSpPr>
          <p:cNvPr id="47" name="Rectangle 46">
            <a:extLst>
              <a:ext uri="{FF2B5EF4-FFF2-40B4-BE49-F238E27FC236}">
                <a16:creationId xmlns:a16="http://schemas.microsoft.com/office/drawing/2014/main" id="{35ED6EC2-B1CA-465F-B1D4-66C687C8A139}"/>
              </a:ext>
            </a:extLst>
          </p:cNvPr>
          <p:cNvSpPr/>
          <p:nvPr/>
        </p:nvSpPr>
        <p:spPr>
          <a:xfrm>
            <a:off x="919204" y="4373675"/>
            <a:ext cx="8526603" cy="43886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07000"/>
              </a:lnSpc>
            </a:pPr>
            <a:r>
              <a:rPr lang="en-US" sz="1399" dirty="0"/>
              <a:t>Underwriting, Reserving and Control which sets standards/compliances for the policy data.</a:t>
            </a:r>
          </a:p>
        </p:txBody>
      </p:sp>
      <p:sp>
        <p:nvSpPr>
          <p:cNvPr id="48" name="Rectangle 47">
            <a:extLst>
              <a:ext uri="{FF2B5EF4-FFF2-40B4-BE49-F238E27FC236}">
                <a16:creationId xmlns:a16="http://schemas.microsoft.com/office/drawing/2014/main" id="{707E6E6C-298C-4DB8-AEF4-34C6BA0EF9E4}"/>
              </a:ext>
            </a:extLst>
          </p:cNvPr>
          <p:cNvSpPr/>
          <p:nvPr/>
        </p:nvSpPr>
        <p:spPr>
          <a:xfrm>
            <a:off x="53718" y="4850840"/>
            <a:ext cx="805380" cy="514978"/>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99" b="1">
                <a:solidFill>
                  <a:schemeClr val="tx1"/>
                </a:solidFill>
              </a:rPr>
              <a:t>RATE BASE</a:t>
            </a:r>
            <a:endParaRPr lang="en-US" sz="1399" b="1" dirty="0">
              <a:solidFill>
                <a:schemeClr val="tx1"/>
              </a:solidFill>
            </a:endParaRPr>
          </a:p>
        </p:txBody>
      </p:sp>
      <p:sp>
        <p:nvSpPr>
          <p:cNvPr id="49" name="Rectangle 48">
            <a:extLst>
              <a:ext uri="{FF2B5EF4-FFF2-40B4-BE49-F238E27FC236}">
                <a16:creationId xmlns:a16="http://schemas.microsoft.com/office/drawing/2014/main" id="{B1814B06-88A9-440F-8E0B-6D2CFC6DD029}"/>
              </a:ext>
            </a:extLst>
          </p:cNvPr>
          <p:cNvSpPr/>
          <p:nvPr/>
        </p:nvSpPr>
        <p:spPr>
          <a:xfrm>
            <a:off x="919205" y="4854050"/>
            <a:ext cx="8069820" cy="514979"/>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99" i="1" dirty="0">
                <a:solidFill>
                  <a:schemeClr val="bg1"/>
                </a:solidFill>
                <a:latin typeface="Segoe UI" panose="020B0502040204020203" pitchFamily="34" charset="0"/>
                <a:cs typeface="Segoe UI" panose="020B0502040204020203" pitchFamily="34" charset="0"/>
              </a:rPr>
              <a:t>RATE BASE is the rating engine which provides rates to the underwriting </a:t>
            </a:r>
            <a:r>
              <a:rPr lang="en-US" sz="1399" i="1" dirty="0" err="1">
                <a:solidFill>
                  <a:schemeClr val="bg1"/>
                </a:solidFill>
                <a:latin typeface="Segoe UI" panose="020B0502040204020203" pitchFamily="34" charset="0"/>
                <a:cs typeface="Segoe UI" panose="020B0502040204020203" pitchFamily="34" charset="0"/>
              </a:rPr>
              <a:t>sytsems</a:t>
            </a:r>
            <a:r>
              <a:rPr lang="en-US" sz="1399" i="1" dirty="0">
                <a:solidFill>
                  <a:schemeClr val="bg1"/>
                </a:solidFill>
                <a:latin typeface="Segoe UI" panose="020B0502040204020203" pitchFamily="34" charset="0"/>
                <a:cs typeface="Segoe UI" panose="020B0502040204020203" pitchFamily="34" charset="0"/>
              </a:rPr>
              <a:t>/PURE.</a:t>
            </a:r>
          </a:p>
        </p:txBody>
      </p:sp>
    </p:spTree>
    <p:extLst>
      <p:ext uri="{BB962C8B-B14F-4D97-AF65-F5344CB8AC3E}">
        <p14:creationId xmlns:p14="http://schemas.microsoft.com/office/powerpoint/2010/main" val="2535334316"/>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D28A04-AF66-46DC-90C6-C8E66757564B}"/>
              </a:ext>
            </a:extLst>
          </p:cNvPr>
          <p:cNvSpPr/>
          <p:nvPr/>
        </p:nvSpPr>
        <p:spPr>
          <a:xfrm>
            <a:off x="152400" y="0"/>
            <a:ext cx="10210800" cy="52322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solidFill>
                  <a:schemeClr val="lt1"/>
                </a:solidFill>
                <a:latin typeface="+mn-lt"/>
                <a:cs typeface="+mn-cs"/>
              </a:rPr>
              <a:t>SCAI Q1 2020 Plans</a:t>
            </a:r>
          </a:p>
        </p:txBody>
      </p:sp>
      <p:sp>
        <p:nvSpPr>
          <p:cNvPr id="5" name="Subtitle 6">
            <a:extLst>
              <a:ext uri="{FF2B5EF4-FFF2-40B4-BE49-F238E27FC236}">
                <a16:creationId xmlns:a16="http://schemas.microsoft.com/office/drawing/2014/main" id="{98E7FD9B-8049-4D6C-A59B-1F03E9CE49DC}"/>
              </a:ext>
            </a:extLst>
          </p:cNvPr>
          <p:cNvSpPr txBox="1">
            <a:spLocks/>
          </p:cNvSpPr>
          <p:nvPr/>
        </p:nvSpPr>
        <p:spPr>
          <a:xfrm>
            <a:off x="838200" y="960437"/>
            <a:ext cx="9525000" cy="5410200"/>
          </a:xfrm>
          <a:prstGeom prst="rect">
            <a:avLst/>
          </a:prstGeom>
        </p:spPr>
        <p:txBody>
          <a:bodyPr/>
          <a:lstStyle>
            <a:lvl1pPr marL="413435" indent="-413435" algn="l" rtl="0" eaLnBrk="1" fontAlgn="base" hangingPunct="1">
              <a:spcBef>
                <a:spcPct val="20000"/>
              </a:spcBef>
              <a:spcAft>
                <a:spcPct val="0"/>
              </a:spcAft>
              <a:buFont typeface="Arial" charset="0"/>
              <a:buChar char="•"/>
              <a:defRPr sz="3900" kern="1200">
                <a:solidFill>
                  <a:schemeClr val="tx1"/>
                </a:solidFill>
                <a:latin typeface="+mn-lt"/>
                <a:ea typeface="+mn-ea"/>
                <a:cs typeface="+mn-cs"/>
              </a:defRPr>
            </a:lvl1pPr>
            <a:lvl2pPr marL="895775" indent="-344529" algn="l" rtl="0" eaLnBrk="1" fontAlgn="base" hangingPunct="1">
              <a:spcBef>
                <a:spcPct val="20000"/>
              </a:spcBef>
              <a:spcAft>
                <a:spcPct val="0"/>
              </a:spcAft>
              <a:buFont typeface="Arial" charset="0"/>
              <a:buChar char="–"/>
              <a:defRPr sz="3400" kern="1200">
                <a:solidFill>
                  <a:schemeClr val="tx1"/>
                </a:solidFill>
                <a:latin typeface="+mn-lt"/>
                <a:ea typeface="+mn-ea"/>
                <a:cs typeface="+mn-cs"/>
              </a:defRPr>
            </a:lvl2pPr>
            <a:lvl3pPr marL="1378115" indent="-275623" algn="l" rtl="0" eaLnBrk="1" fontAlgn="base" hangingPunct="1">
              <a:spcBef>
                <a:spcPct val="20000"/>
              </a:spcBef>
              <a:spcAft>
                <a:spcPct val="0"/>
              </a:spcAft>
              <a:buFont typeface="Arial" charset="0"/>
              <a:buChar char="•"/>
              <a:defRPr sz="2900" kern="1200">
                <a:solidFill>
                  <a:schemeClr val="tx1"/>
                </a:solidFill>
                <a:latin typeface="+mn-lt"/>
                <a:ea typeface="+mn-ea"/>
                <a:cs typeface="+mn-cs"/>
              </a:defRPr>
            </a:lvl3pPr>
            <a:lvl4pPr marL="1929361" indent="-275623"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4pPr>
            <a:lvl5pPr marL="2480607" indent="-275623"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5pPr>
            <a:lvl6pPr marL="3031853"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83099"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134345"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85591" indent="-275623" algn="l" defTabSz="1102492"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indent="0">
              <a:buNone/>
            </a:pPr>
            <a:r>
              <a:rPr lang="en-US" sz="1600" b="1" dirty="0">
                <a:solidFill>
                  <a:schemeClr val="tx2"/>
                </a:solidFill>
                <a:cs typeface="Arial" panose="020B0604020202020204" pitchFamily="34" charset="0"/>
              </a:rPr>
              <a:t>SCAI UPM:</a:t>
            </a:r>
          </a:p>
          <a:p>
            <a:pPr>
              <a:buFont typeface="Wingdings" panose="05000000000000000000" pitchFamily="2" charset="2"/>
              <a:buChar char="v"/>
            </a:pPr>
            <a:r>
              <a:rPr lang="en-US" sz="1400" dirty="0">
                <a:cs typeface="Arial" panose="020B0604020202020204" pitchFamily="34" charset="0"/>
              </a:rPr>
              <a:t>Complete EDGE Object repository creation</a:t>
            </a:r>
          </a:p>
          <a:p>
            <a:pPr>
              <a:buFont typeface="Wingdings" panose="05000000000000000000" pitchFamily="2" charset="2"/>
              <a:buChar char="v"/>
            </a:pPr>
            <a:r>
              <a:rPr lang="en-US" sz="1400" dirty="0">
                <a:cs typeface="Arial" panose="020B0604020202020204" pitchFamily="34" charset="0"/>
              </a:rPr>
              <a:t>Complete the linking of SCAI UPM ETM test cases with ADO (Azure DevOps)</a:t>
            </a:r>
          </a:p>
          <a:p>
            <a:pPr>
              <a:buFont typeface="Wingdings" panose="05000000000000000000" pitchFamily="2" charset="2"/>
              <a:buChar char="v"/>
            </a:pPr>
            <a:r>
              <a:rPr lang="en-US" sz="1400" dirty="0">
                <a:cs typeface="Arial" panose="020B0604020202020204" pitchFamily="34" charset="0"/>
              </a:rPr>
              <a:t>Complete the Integration of regression test suite into CICD process</a:t>
            </a:r>
          </a:p>
          <a:p>
            <a:pPr marL="285750" indent="-285750">
              <a:buFont typeface="Wingdings" panose="05000000000000000000" pitchFamily="2" charset="2"/>
              <a:buChar char="q"/>
            </a:pPr>
            <a:endParaRPr lang="en-US" sz="1400" b="1" dirty="0">
              <a:solidFill>
                <a:schemeClr val="tx2"/>
              </a:solidFill>
              <a:cs typeface="Arial" panose="020B0604020202020204" pitchFamily="34" charset="0"/>
            </a:endParaRPr>
          </a:p>
          <a:p>
            <a:pPr marL="0" indent="0">
              <a:buNone/>
            </a:pPr>
            <a:r>
              <a:rPr lang="en-US" sz="1600" b="1" dirty="0">
                <a:solidFill>
                  <a:schemeClr val="tx2"/>
                </a:solidFill>
                <a:cs typeface="Arial" panose="020B0604020202020204" pitchFamily="34" charset="0"/>
              </a:rPr>
              <a:t>SAPI UPM:</a:t>
            </a:r>
          </a:p>
          <a:p>
            <a:pPr>
              <a:buFont typeface="Wingdings" panose="05000000000000000000" pitchFamily="2" charset="2"/>
              <a:buChar char="v"/>
            </a:pPr>
            <a:r>
              <a:rPr lang="en-US" sz="1400" dirty="0">
                <a:cs typeface="Arial" panose="020B0604020202020204" pitchFamily="34" charset="0"/>
              </a:rPr>
              <a:t>Complete automation for the remaining 25 states</a:t>
            </a:r>
          </a:p>
          <a:p>
            <a:pPr>
              <a:buFont typeface="Wingdings" panose="05000000000000000000" pitchFamily="2" charset="2"/>
              <a:buChar char="v"/>
            </a:pPr>
            <a:r>
              <a:rPr lang="en-US" sz="1400" dirty="0">
                <a:cs typeface="Arial" panose="020B0604020202020204" pitchFamily="34" charset="0"/>
              </a:rPr>
              <a:t>Migration of all the Existing 51 States automation to PEAK Enabled</a:t>
            </a:r>
          </a:p>
          <a:p>
            <a:pPr>
              <a:buFont typeface="Wingdings" panose="05000000000000000000" pitchFamily="2" charset="2"/>
              <a:buChar char="v"/>
            </a:pPr>
            <a:r>
              <a:rPr lang="en-US" sz="1400" dirty="0">
                <a:cs typeface="Arial" panose="020B0604020202020204" pitchFamily="34" charset="0"/>
              </a:rPr>
              <a:t>Down the line, the team has planned to integrate all the state specific test suites with scheduled execution through CICD</a:t>
            </a:r>
          </a:p>
          <a:p>
            <a:pPr marL="285750" indent="-285750">
              <a:buFont typeface="Wingdings" panose="05000000000000000000" pitchFamily="2" charset="2"/>
              <a:buChar char="q"/>
            </a:pPr>
            <a:endParaRPr lang="en-US" sz="1400" dirty="0">
              <a:cs typeface="Arial" panose="020B0604020202020204" pitchFamily="34" charset="0"/>
            </a:endParaRPr>
          </a:p>
          <a:p>
            <a:pPr marL="0" indent="0">
              <a:buNone/>
            </a:pPr>
            <a:r>
              <a:rPr lang="en-US" sz="1600" b="1" dirty="0">
                <a:solidFill>
                  <a:schemeClr val="tx2"/>
                </a:solidFill>
                <a:cs typeface="Arial" panose="020B0604020202020204" pitchFamily="34" charset="0"/>
              </a:rPr>
              <a:t>SCAI Core:</a:t>
            </a:r>
          </a:p>
          <a:p>
            <a:pPr>
              <a:buFont typeface="Wingdings" panose="05000000000000000000" pitchFamily="2" charset="2"/>
              <a:buChar char="v"/>
            </a:pPr>
            <a:r>
              <a:rPr lang="en-US" sz="1400" dirty="0">
                <a:cs typeface="Arial" panose="020B0604020202020204" pitchFamily="34" charset="0"/>
              </a:rPr>
              <a:t>Provide functional testing support for SSP Auto and Bundling implementation</a:t>
            </a:r>
          </a:p>
          <a:p>
            <a:pPr>
              <a:buFont typeface="Wingdings" panose="05000000000000000000" pitchFamily="2" charset="2"/>
              <a:buChar char="v"/>
            </a:pPr>
            <a:r>
              <a:rPr lang="en-US" sz="1400" dirty="0">
                <a:cs typeface="Arial" panose="020B0604020202020204" pitchFamily="34" charset="0"/>
              </a:rPr>
              <a:t>SSP Test automation ETM setup- Implement Page Object OR model</a:t>
            </a:r>
          </a:p>
          <a:p>
            <a:pPr>
              <a:buFont typeface="Wingdings" panose="05000000000000000000" pitchFamily="2" charset="2"/>
              <a:buChar char="v"/>
            </a:pPr>
            <a:r>
              <a:rPr lang="en-US" sz="1400" dirty="0">
                <a:cs typeface="Arial" panose="020B0604020202020204" pitchFamily="34" charset="0"/>
              </a:rPr>
              <a:t>Test automation of SSP Auto and Bundling functional test cases </a:t>
            </a:r>
          </a:p>
          <a:p>
            <a:pPr>
              <a:buFont typeface="Wingdings" panose="05000000000000000000" pitchFamily="2" charset="2"/>
              <a:buChar char="v"/>
            </a:pPr>
            <a:r>
              <a:rPr lang="en-US" sz="1400" dirty="0">
                <a:cs typeface="Arial" panose="020B0604020202020204" pitchFamily="34" charset="0"/>
              </a:rPr>
              <a:t>Provide regression testing support for SSP Auto and Bundling implementation</a:t>
            </a:r>
          </a:p>
          <a:p>
            <a:pPr>
              <a:buFont typeface="Wingdings" panose="05000000000000000000" pitchFamily="2" charset="2"/>
              <a:buChar char="v"/>
            </a:pPr>
            <a:r>
              <a:rPr lang="en-US" sz="1400" dirty="0">
                <a:cs typeface="Arial" panose="020B0604020202020204" pitchFamily="34" charset="0"/>
              </a:rPr>
              <a:t>Regression test suite maintenance and continuous regression testing support for SCAI Auto application on UCE 1.0 platform</a:t>
            </a:r>
          </a:p>
          <a:p>
            <a:pPr>
              <a:buFont typeface="Wingdings" panose="05000000000000000000" pitchFamily="2" charset="2"/>
              <a:buChar char="v"/>
            </a:pPr>
            <a:r>
              <a:rPr lang="en-US" sz="1400" dirty="0">
                <a:cs typeface="Arial" panose="020B0604020202020204" pitchFamily="34" charset="0"/>
              </a:rPr>
              <a:t>Regression test suite maintenance and continuous regression testing support for SCAI Renters application on UCE 2.0 platform</a:t>
            </a:r>
          </a:p>
        </p:txBody>
      </p:sp>
      <p:sp>
        <p:nvSpPr>
          <p:cNvPr id="6" name="Rounded Rectangle 5"/>
          <p:cNvSpPr/>
          <p:nvPr/>
        </p:nvSpPr>
        <p:spPr>
          <a:xfrm>
            <a:off x="10287000" y="6294437"/>
            <a:ext cx="990600" cy="30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dirty="0" smtClean="0">
                <a:hlinkClick r:id="rId3" action="ppaction://hlinksldjump"/>
              </a:rPr>
              <a:t>Agenda</a:t>
            </a:r>
            <a:endParaRPr lang="en-SG" dirty="0"/>
          </a:p>
        </p:txBody>
      </p:sp>
    </p:spTree>
    <p:extLst>
      <p:ext uri="{BB962C8B-B14F-4D97-AF65-F5344CB8AC3E}">
        <p14:creationId xmlns:p14="http://schemas.microsoft.com/office/powerpoint/2010/main" val="2205594897"/>
      </p:ext>
    </p:extLst>
  </p:cSld>
  <p:clrMapOvr>
    <a:masterClrMapping/>
  </p:clrMapOvr>
  <p:transition>
    <p:fade thruBlk="1"/>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2A8A4B8B-C8FA-4E33-A546-BF26040C30E3}"/>
              </a:ext>
            </a:extLst>
          </p:cNvPr>
          <p:cNvSpPr txBox="1">
            <a:spLocks/>
          </p:cNvSpPr>
          <p:nvPr/>
        </p:nvSpPr>
        <p:spPr>
          <a:xfrm>
            <a:off x="-48736" y="-66529"/>
            <a:ext cx="8730779" cy="583622"/>
          </a:xfrm>
          <a:prstGeom prst="rect">
            <a:avLst/>
          </a:prstGeom>
          <a:noFill/>
          <a:ln>
            <a:noFill/>
          </a:ln>
        </p:spPr>
        <p:txBody>
          <a:bodyPr vert="horz" wrap="square" lIns="117272" tIns="117272" rIns="117272" bIns="117272" numCol="1" anchor="ctr" anchorCtr="0" compatLnSpc="1">
            <a:prstTxWarp prst="textNoShape">
              <a:avLst/>
            </a:prstTxWarp>
            <a:noAutofit/>
          </a:bodyPr>
          <a:lstStyle>
            <a:defPPr>
              <a:defRPr lang="en-US"/>
            </a:defPPr>
            <a:lvl1pPr eaLnBrk="0" hangingPunct="0">
              <a:buSzPct val="120000"/>
              <a:tabLst>
                <a:tab pos="1828800" algn="l"/>
              </a:tabLst>
              <a:defRPr sz="2400">
                <a:solidFill>
                  <a:schemeClr val="bg1"/>
                </a:solidFill>
                <a:latin typeface="Calibri" pitchFamily="34" charset="0"/>
                <a:ea typeface="+mj-ea"/>
                <a:cs typeface="+mj-cs"/>
              </a:defRPr>
            </a:lvl1pPr>
          </a:lstStyle>
          <a:p>
            <a:pPr lvl="0"/>
            <a:r>
              <a:rPr lang="en-US" sz="2025" dirty="0"/>
              <a:t>Key Milestones</a:t>
            </a:r>
          </a:p>
        </p:txBody>
      </p:sp>
      <p:sp>
        <p:nvSpPr>
          <p:cNvPr id="25" name="Footer Placeholder 3">
            <a:extLst>
              <a:ext uri="{FF2B5EF4-FFF2-40B4-BE49-F238E27FC236}">
                <a16:creationId xmlns:a16="http://schemas.microsoft.com/office/drawing/2014/main" id="{656815E9-B110-43E3-9C12-D6354C024A07}"/>
              </a:ext>
            </a:extLst>
          </p:cNvPr>
          <p:cNvSpPr>
            <a:spLocks noGrp="1"/>
          </p:cNvSpPr>
          <p:nvPr>
            <p:ph type="ftr" sz="quarter" idx="11"/>
          </p:nvPr>
        </p:nvSpPr>
        <p:spPr>
          <a:xfrm>
            <a:off x="8189905" y="6640346"/>
            <a:ext cx="2418564" cy="227344"/>
          </a:xfrm>
        </p:spPr>
        <p:txBody>
          <a:bodyPr/>
          <a:lstStyle/>
          <a:p>
            <a:r>
              <a:rPr lang="en-US" sz="1215" dirty="0"/>
              <a:t>Information Technology</a:t>
            </a:r>
          </a:p>
        </p:txBody>
      </p:sp>
      <p:sp>
        <p:nvSpPr>
          <p:cNvPr id="26" name="Slide Number Placeholder 4">
            <a:extLst>
              <a:ext uri="{FF2B5EF4-FFF2-40B4-BE49-F238E27FC236}">
                <a16:creationId xmlns:a16="http://schemas.microsoft.com/office/drawing/2014/main" id="{13BFB6A5-F187-4D7B-9B16-7E984AFA5FDC}"/>
              </a:ext>
            </a:extLst>
          </p:cNvPr>
          <p:cNvSpPr>
            <a:spLocks noGrp="1"/>
          </p:cNvSpPr>
          <p:nvPr>
            <p:ph type="sldNum" sz="quarter" idx="12"/>
          </p:nvPr>
        </p:nvSpPr>
        <p:spPr>
          <a:xfrm>
            <a:off x="11588949" y="6637159"/>
            <a:ext cx="366334" cy="233717"/>
          </a:xfrm>
        </p:spPr>
        <p:txBody>
          <a:bodyPr/>
          <a:lstStyle/>
          <a:p>
            <a:fld id="{5A966AA9-9FBE-1C4A-9081-5504C5424978}" type="slidenum">
              <a:rPr lang="en-US" sz="1215"/>
              <a:t>6</a:t>
            </a:fld>
            <a:endParaRPr lang="en-US" sz="1215" dirty="0"/>
          </a:p>
        </p:txBody>
      </p:sp>
      <p:sp>
        <p:nvSpPr>
          <p:cNvPr id="13" name="Rectangle: Top Corners Rounded 12">
            <a:extLst>
              <a:ext uri="{FF2B5EF4-FFF2-40B4-BE49-F238E27FC236}">
                <a16:creationId xmlns:a16="http://schemas.microsoft.com/office/drawing/2014/main" id="{13B2333A-F995-428B-A889-877C674C6131}"/>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QA Metrics</a:t>
            </a:r>
          </a:p>
        </p:txBody>
      </p:sp>
      <p:sp>
        <p:nvSpPr>
          <p:cNvPr id="18" name="TextBox 17">
            <a:extLst>
              <a:ext uri="{FF2B5EF4-FFF2-40B4-BE49-F238E27FC236}">
                <a16:creationId xmlns:a16="http://schemas.microsoft.com/office/drawing/2014/main" id="{810E9198-9EAE-44C9-A3F2-33D2622D9E86}"/>
              </a:ext>
            </a:extLst>
          </p:cNvPr>
          <p:cNvSpPr txBox="1"/>
          <p:nvPr/>
        </p:nvSpPr>
        <p:spPr>
          <a:xfrm>
            <a:off x="11041179" y="6329351"/>
            <a:ext cx="1303221" cy="342786"/>
          </a:xfrm>
          <a:prstGeom prst="rect">
            <a:avLst/>
          </a:prstGeom>
          <a:noFill/>
        </p:spPr>
        <p:txBody>
          <a:bodyPr wrap="square" rtlCol="0">
            <a:spAutoFit/>
          </a:bodyPr>
          <a:lstStyle/>
          <a:p>
            <a:r>
              <a:rPr lang="en-US" sz="1620" dirty="0"/>
              <a:t>Continued..</a:t>
            </a:r>
          </a:p>
        </p:txBody>
      </p:sp>
      <p:sp>
        <p:nvSpPr>
          <p:cNvPr id="12" name="TextBox 11">
            <a:extLst>
              <a:ext uri="{FF2B5EF4-FFF2-40B4-BE49-F238E27FC236}">
                <a16:creationId xmlns:a16="http://schemas.microsoft.com/office/drawing/2014/main" id="{560692A9-F6A9-440F-A562-235E24A76467}"/>
              </a:ext>
            </a:extLst>
          </p:cNvPr>
          <p:cNvSpPr txBox="1"/>
          <p:nvPr/>
        </p:nvSpPr>
        <p:spPr>
          <a:xfrm>
            <a:off x="8961228" y="848447"/>
            <a:ext cx="3224904" cy="5187627"/>
          </a:xfrm>
          <a:prstGeom prst="rect">
            <a:avLst/>
          </a:prstGeom>
          <a:noFill/>
          <a:ln>
            <a:solidFill>
              <a:schemeClr val="accent1"/>
            </a:solidFill>
          </a:ln>
        </p:spPr>
        <p:txBody>
          <a:bodyPr wrap="square" rtlCol="0">
            <a:spAutoFit/>
          </a:bodyPr>
          <a:lstStyle/>
          <a:p>
            <a:pPr>
              <a:spcAft>
                <a:spcPts val="608"/>
              </a:spcAft>
            </a:pPr>
            <a:r>
              <a:rPr lang="en-US" sz="1418" b="1" dirty="0">
                <a:solidFill>
                  <a:srgbClr val="0070C0"/>
                </a:solidFill>
                <a:cs typeface="Calibri" panose="020F0502020204030204" pitchFamily="34" charset="0"/>
              </a:rPr>
              <a:t>Objective</a:t>
            </a:r>
            <a:r>
              <a:rPr lang="en-US" sz="1418" b="1" dirty="0">
                <a:cs typeface="Calibri" panose="020F0502020204030204" pitchFamily="34" charset="0"/>
              </a:rPr>
              <a:t> </a:t>
            </a:r>
            <a:r>
              <a:rPr lang="en-US" sz="1418" dirty="0">
                <a:cs typeface="Calibri" panose="020F0502020204030204" pitchFamily="34" charset="0"/>
              </a:rPr>
              <a:t>is to maintain Test Case Design &amp; Execution Productivity with over than the defined norms and scenario slippage within the defined norm</a:t>
            </a:r>
          </a:p>
          <a:p>
            <a:pPr>
              <a:spcAft>
                <a:spcPts val="608"/>
              </a:spcAft>
            </a:pPr>
            <a:r>
              <a:rPr lang="en-US" sz="1418" b="1" dirty="0">
                <a:solidFill>
                  <a:srgbClr val="0070C0"/>
                </a:solidFill>
                <a:cs typeface="Calibri" panose="020F0502020204030204" pitchFamily="34" charset="0"/>
              </a:rPr>
              <a:t>Results</a:t>
            </a:r>
            <a:r>
              <a:rPr lang="en-US" sz="1418" dirty="0">
                <a:cs typeface="Calibri" panose="020F0502020204030204" pitchFamily="34" charset="0"/>
              </a:rPr>
              <a:t>: Consistent quality being maintained</a:t>
            </a:r>
          </a:p>
          <a:p>
            <a:pPr>
              <a:spcAft>
                <a:spcPts val="608"/>
              </a:spcAft>
            </a:pPr>
            <a:r>
              <a:rPr lang="en-US" sz="1418" dirty="0">
                <a:cs typeface="Calibri" panose="020F0502020204030204" pitchFamily="34" charset="0"/>
              </a:rPr>
              <a:t>- What did we do to maintain </a:t>
            </a:r>
            <a:r>
              <a:rPr lang="en-US" sz="1418" b="1" dirty="0">
                <a:solidFill>
                  <a:srgbClr val="0070C0"/>
                </a:solidFill>
                <a:cs typeface="Calibri" panose="020F0502020204030204" pitchFamily="34" charset="0"/>
              </a:rPr>
              <a:t>consistency?</a:t>
            </a:r>
          </a:p>
          <a:p>
            <a:pPr marL="231458" indent="-231458">
              <a:buFont typeface="Wingdings" panose="05000000000000000000" pitchFamily="2" charset="2"/>
              <a:buChar char="q"/>
            </a:pPr>
            <a:r>
              <a:rPr lang="en-US" sz="1418" dirty="0">
                <a:cs typeface="Calibri" panose="020F0502020204030204" pitchFamily="34" charset="0"/>
              </a:rPr>
              <a:t>Ensuring cross functional knowledge </a:t>
            </a:r>
            <a:r>
              <a:rPr lang="en-US" sz="1418" b="1" dirty="0">
                <a:cs typeface="Calibri" panose="020F0502020204030204" pitchFamily="34" charset="0"/>
              </a:rPr>
              <a:t>trainings</a:t>
            </a:r>
            <a:r>
              <a:rPr lang="en-US" sz="1418" dirty="0">
                <a:cs typeface="Calibri" panose="020F0502020204030204" pitchFamily="34" charset="0"/>
              </a:rPr>
              <a:t> in team for better Functional knowledge</a:t>
            </a:r>
          </a:p>
          <a:p>
            <a:pPr marL="231458" indent="-231458">
              <a:buFont typeface="Wingdings" panose="05000000000000000000" pitchFamily="2" charset="2"/>
              <a:buChar char="q"/>
            </a:pPr>
            <a:r>
              <a:rPr lang="en-US" sz="1418" dirty="0">
                <a:cs typeface="Calibri" panose="020F0502020204030204" pitchFamily="34" charset="0"/>
              </a:rPr>
              <a:t>Team’s </a:t>
            </a:r>
            <a:r>
              <a:rPr lang="en-US" sz="1418" b="1" dirty="0">
                <a:cs typeface="Calibri" panose="020F0502020204030204" pitchFamily="34" charset="0"/>
              </a:rPr>
              <a:t>experience</a:t>
            </a:r>
            <a:r>
              <a:rPr lang="en-US" sz="1418" dirty="0">
                <a:cs typeface="Calibri" panose="020F0502020204030204" pitchFamily="34" charset="0"/>
              </a:rPr>
              <a:t> in Sales Application helps in achieving the targeted productivity</a:t>
            </a:r>
          </a:p>
          <a:p>
            <a:pPr marL="231458" indent="-231458">
              <a:buFont typeface="Wingdings" panose="05000000000000000000" pitchFamily="2" charset="2"/>
              <a:buChar char="q"/>
            </a:pPr>
            <a:r>
              <a:rPr lang="en-US" sz="1418" b="1" dirty="0">
                <a:cs typeface="Calibri" panose="020F0502020204030204" pitchFamily="34" charset="0"/>
              </a:rPr>
              <a:t>Reuse </a:t>
            </a:r>
            <a:r>
              <a:rPr lang="en-US" sz="1418" dirty="0">
                <a:cs typeface="Calibri" panose="020F0502020204030204" pitchFamily="34" charset="0"/>
              </a:rPr>
              <a:t>and </a:t>
            </a:r>
            <a:r>
              <a:rPr lang="en-US" sz="1418" b="1" dirty="0">
                <a:cs typeface="Calibri" panose="020F0502020204030204" pitchFamily="34" charset="0"/>
              </a:rPr>
              <a:t>optimize</a:t>
            </a:r>
            <a:r>
              <a:rPr lang="en-US" sz="1418" dirty="0">
                <a:cs typeface="Calibri" panose="020F0502020204030204" pitchFamily="34" charset="0"/>
              </a:rPr>
              <a:t> test cases for increased productivity</a:t>
            </a:r>
          </a:p>
          <a:p>
            <a:pPr marL="231458" indent="-231458">
              <a:buFont typeface="Wingdings" panose="05000000000000000000" pitchFamily="2" charset="2"/>
              <a:buChar char="q"/>
            </a:pPr>
            <a:r>
              <a:rPr lang="en-US" sz="1418" dirty="0">
                <a:cs typeface="Calibri" panose="020F0502020204030204" pitchFamily="34" charset="0"/>
              </a:rPr>
              <a:t>Inclusion of tests from current </a:t>
            </a:r>
            <a:r>
              <a:rPr lang="en-US" sz="1418" b="1" dirty="0">
                <a:cs typeface="Calibri" panose="020F0502020204030204" pitchFamily="34" charset="0"/>
              </a:rPr>
              <a:t>regression</a:t>
            </a:r>
            <a:r>
              <a:rPr lang="en-US" sz="1418" dirty="0">
                <a:cs typeface="Calibri" panose="020F0502020204030204" pitchFamily="34" charset="0"/>
              </a:rPr>
              <a:t> </a:t>
            </a:r>
            <a:r>
              <a:rPr lang="en-US" sz="1418" b="1" dirty="0">
                <a:cs typeface="Calibri" panose="020F0502020204030204" pitchFamily="34" charset="0"/>
              </a:rPr>
              <a:t>suite</a:t>
            </a:r>
            <a:endParaRPr lang="en-US" sz="1418" dirty="0">
              <a:cs typeface="Calibri" panose="020F0502020204030204" pitchFamily="34" charset="0"/>
            </a:endParaRPr>
          </a:p>
          <a:p>
            <a:pPr marL="231458" indent="-231458">
              <a:buFont typeface="Wingdings" panose="05000000000000000000" pitchFamily="2" charset="2"/>
              <a:buChar char="q"/>
            </a:pPr>
            <a:r>
              <a:rPr lang="en-US" sz="1418" dirty="0">
                <a:cs typeface="Calibri" panose="020F0502020204030204" pitchFamily="34" charset="0"/>
              </a:rPr>
              <a:t>Enhancing Regression </a:t>
            </a:r>
            <a:r>
              <a:rPr lang="en-US" sz="1418" b="1" dirty="0">
                <a:cs typeface="Calibri" panose="020F0502020204030204" pitchFamily="34" charset="0"/>
              </a:rPr>
              <a:t>coverage</a:t>
            </a:r>
            <a:r>
              <a:rPr lang="en-US" sz="1418" dirty="0">
                <a:cs typeface="Calibri" panose="020F0502020204030204" pitchFamily="34" charset="0"/>
              </a:rPr>
              <a:t> by including Production defects based on feature / functionality</a:t>
            </a:r>
          </a:p>
        </p:txBody>
      </p:sp>
      <p:sp>
        <p:nvSpPr>
          <p:cNvPr id="14" name="Frame 13">
            <a:extLst>
              <a:ext uri="{FF2B5EF4-FFF2-40B4-BE49-F238E27FC236}">
                <a16:creationId xmlns:a16="http://schemas.microsoft.com/office/drawing/2014/main" id="{71D29DE7-624F-48BA-AFA6-5349F12C0D38}"/>
              </a:ext>
            </a:extLst>
          </p:cNvPr>
          <p:cNvSpPr/>
          <p:nvPr/>
        </p:nvSpPr>
        <p:spPr>
          <a:xfrm>
            <a:off x="10334847" y="167331"/>
            <a:ext cx="1800118" cy="337553"/>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cs typeface="Calibri" panose="020F0502020204030204" pitchFamily="34" charset="0"/>
              </a:rPr>
              <a:t>IT SALES QA</a:t>
            </a:r>
          </a:p>
        </p:txBody>
      </p:sp>
      <p:graphicFrame>
        <p:nvGraphicFramePr>
          <p:cNvPr id="3" name="Table 2">
            <a:extLst>
              <a:ext uri="{FF2B5EF4-FFF2-40B4-BE49-F238E27FC236}">
                <a16:creationId xmlns:a16="http://schemas.microsoft.com/office/drawing/2014/main" id="{DD69D199-DA7E-4599-9012-550DDC550280}"/>
              </a:ext>
            </a:extLst>
          </p:cNvPr>
          <p:cNvGraphicFramePr>
            <a:graphicFrameLocks noGrp="1"/>
          </p:cNvGraphicFramePr>
          <p:nvPr>
            <p:extLst/>
          </p:nvPr>
        </p:nvGraphicFramePr>
        <p:xfrm>
          <a:off x="102870" y="590088"/>
          <a:ext cx="8730778" cy="2034896"/>
        </p:xfrm>
        <a:graphic>
          <a:graphicData uri="http://schemas.openxmlformats.org/drawingml/2006/table">
            <a:tbl>
              <a:tblPr/>
              <a:tblGrid>
                <a:gridCol w="2210118">
                  <a:extLst>
                    <a:ext uri="{9D8B030D-6E8A-4147-A177-3AD203B41FA5}">
                      <a16:colId xmlns:a16="http://schemas.microsoft.com/office/drawing/2014/main" val="2023800474"/>
                    </a:ext>
                  </a:extLst>
                </a:gridCol>
                <a:gridCol w="780041">
                  <a:extLst>
                    <a:ext uri="{9D8B030D-6E8A-4147-A177-3AD203B41FA5}">
                      <a16:colId xmlns:a16="http://schemas.microsoft.com/office/drawing/2014/main" val="2048967654"/>
                    </a:ext>
                  </a:extLst>
                </a:gridCol>
                <a:gridCol w="914112">
                  <a:extLst>
                    <a:ext uri="{9D8B030D-6E8A-4147-A177-3AD203B41FA5}">
                      <a16:colId xmlns:a16="http://schemas.microsoft.com/office/drawing/2014/main" val="4248841538"/>
                    </a:ext>
                  </a:extLst>
                </a:gridCol>
                <a:gridCol w="780041">
                  <a:extLst>
                    <a:ext uri="{9D8B030D-6E8A-4147-A177-3AD203B41FA5}">
                      <a16:colId xmlns:a16="http://schemas.microsoft.com/office/drawing/2014/main" val="3957691215"/>
                    </a:ext>
                  </a:extLst>
                </a:gridCol>
                <a:gridCol w="780041">
                  <a:extLst>
                    <a:ext uri="{9D8B030D-6E8A-4147-A177-3AD203B41FA5}">
                      <a16:colId xmlns:a16="http://schemas.microsoft.com/office/drawing/2014/main" val="2170472899"/>
                    </a:ext>
                  </a:extLst>
                </a:gridCol>
                <a:gridCol w="780041">
                  <a:extLst>
                    <a:ext uri="{9D8B030D-6E8A-4147-A177-3AD203B41FA5}">
                      <a16:colId xmlns:a16="http://schemas.microsoft.com/office/drawing/2014/main" val="4083133582"/>
                    </a:ext>
                  </a:extLst>
                </a:gridCol>
                <a:gridCol w="1121310">
                  <a:extLst>
                    <a:ext uri="{9D8B030D-6E8A-4147-A177-3AD203B41FA5}">
                      <a16:colId xmlns:a16="http://schemas.microsoft.com/office/drawing/2014/main" val="3003415014"/>
                    </a:ext>
                  </a:extLst>
                </a:gridCol>
                <a:gridCol w="1365074">
                  <a:extLst>
                    <a:ext uri="{9D8B030D-6E8A-4147-A177-3AD203B41FA5}">
                      <a16:colId xmlns:a16="http://schemas.microsoft.com/office/drawing/2014/main" val="651520632"/>
                    </a:ext>
                  </a:extLst>
                </a:gridCol>
              </a:tblGrid>
              <a:tr h="202525">
                <a:tc>
                  <a:txBody>
                    <a:bodyPr/>
                    <a:lstStyle/>
                    <a:p>
                      <a:pPr algn="ctr" rtl="0" fontAlgn="t"/>
                      <a:r>
                        <a:rPr lang="en-IN" sz="1200" b="1" i="0" u="none" strike="noStrike">
                          <a:solidFill>
                            <a:srgbClr val="FFFFFF"/>
                          </a:solidFill>
                          <a:effectLst/>
                          <a:latin typeface="+mj-lt"/>
                        </a:rPr>
                        <a:t>Test Design Productivity</a:t>
                      </a:r>
                    </a:p>
                  </a:txBody>
                  <a:tcPr marL="9644" marR="9644" marT="9644"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dirty="0">
                          <a:solidFill>
                            <a:srgbClr val="FFFFFF"/>
                          </a:solidFill>
                          <a:effectLst/>
                          <a:latin typeface="+mj-lt"/>
                        </a:rPr>
                        <a:t>ANBC</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j-lt"/>
                        </a:rPr>
                        <a:t>ASA</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j-lt"/>
                        </a:rPr>
                        <a:t>CNBC</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j-lt"/>
                        </a:rPr>
                        <a:t>CNBA</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j-lt"/>
                        </a:rPr>
                        <a:t>B2B</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j-lt"/>
                        </a:rPr>
                        <a:t>SAPI</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j-lt"/>
                        </a:rPr>
                        <a:t>MoSS &amp; PHIN</a:t>
                      </a:r>
                    </a:p>
                  </a:txBody>
                  <a:tcPr marL="9644" marR="9644" marT="9644"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4472C4"/>
                    </a:solidFill>
                  </a:tcPr>
                </a:tc>
                <a:extLst>
                  <a:ext uri="{0D108BD9-81ED-4DB2-BD59-A6C34878D82A}">
                    <a16:rowId xmlns:a16="http://schemas.microsoft.com/office/drawing/2014/main" val="3177323642"/>
                  </a:ext>
                </a:extLst>
              </a:tr>
              <a:tr h="202525">
                <a:tc>
                  <a:txBody>
                    <a:bodyPr/>
                    <a:lstStyle/>
                    <a:p>
                      <a:pPr algn="l" rtl="0" fontAlgn="t"/>
                      <a:r>
                        <a:rPr lang="en-IN" sz="1200" b="1" i="0" u="none" strike="noStrike">
                          <a:solidFill>
                            <a:srgbClr val="000000"/>
                          </a:solidFill>
                          <a:effectLst/>
                          <a:latin typeface="+mj-lt"/>
                        </a:rPr>
                        <a:t>Test Design Count (A)</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C6E0B4"/>
                    </a:solidFill>
                  </a:tcPr>
                </a:tc>
                <a:tc>
                  <a:txBody>
                    <a:bodyPr/>
                    <a:lstStyle/>
                    <a:p>
                      <a:pPr algn="ctr" rtl="0" fontAlgn="t"/>
                      <a:r>
                        <a:rPr lang="en-IN" sz="1200" b="1" i="0" u="none" strike="noStrike">
                          <a:solidFill>
                            <a:srgbClr val="000000"/>
                          </a:solidFill>
                          <a:effectLst/>
                          <a:latin typeface="+mj-lt"/>
                        </a:rPr>
                        <a:t>694</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j-lt"/>
                        </a:rPr>
                        <a:t>179</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j-lt"/>
                        </a:rPr>
                        <a:t>124</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j-lt"/>
                        </a:rPr>
                        <a:t>40</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j-lt"/>
                        </a:rPr>
                        <a:t>144</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j-lt"/>
                        </a:rPr>
                        <a:t>206</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j-lt"/>
                        </a:rPr>
                        <a:t>9</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D9E1F2"/>
                    </a:solidFill>
                  </a:tcPr>
                </a:tc>
                <a:extLst>
                  <a:ext uri="{0D108BD9-81ED-4DB2-BD59-A6C34878D82A}">
                    <a16:rowId xmlns:a16="http://schemas.microsoft.com/office/drawing/2014/main" val="2782936804"/>
                  </a:ext>
                </a:extLst>
              </a:tr>
              <a:tr h="202525">
                <a:tc>
                  <a:txBody>
                    <a:bodyPr/>
                    <a:lstStyle/>
                    <a:p>
                      <a:pPr algn="ctr" rtl="0" fontAlgn="t"/>
                      <a:r>
                        <a:rPr lang="en-IN" sz="1200" b="1" i="0" u="none" strike="noStrike">
                          <a:solidFill>
                            <a:srgbClr val="000000"/>
                          </a:solidFill>
                          <a:effectLst/>
                          <a:latin typeface="+mj-lt"/>
                        </a:rPr>
                        <a:t>Complex</a:t>
                      </a:r>
                    </a:p>
                  </a:txBody>
                  <a:tcPr marL="9644" marR="9644" marT="9644" marB="0">
                    <a:lnL w="12700" cap="flat" cmpd="sng" algn="ctr">
                      <a:solidFill>
                        <a:srgbClr val="000000"/>
                      </a:solidFill>
                      <a:prstDash val="solid"/>
                      <a:round/>
                      <a:headEnd type="none" w="med" len="med"/>
                      <a:tailEnd type="none" w="med" len="med"/>
                    </a:lnL>
                    <a:lnR>
                      <a:noFill/>
                    </a:lnR>
                    <a:lnT>
                      <a:noFill/>
                    </a:lnT>
                    <a:lnB>
                      <a:noFill/>
                    </a:lnB>
                  </a:tcPr>
                </a:tc>
                <a:tc>
                  <a:txBody>
                    <a:bodyPr/>
                    <a:lstStyle/>
                    <a:p>
                      <a:pPr algn="ctr" rtl="0" fontAlgn="t"/>
                      <a:r>
                        <a:rPr lang="en-IN" sz="1200" b="0" i="0" u="none" strike="noStrike">
                          <a:solidFill>
                            <a:srgbClr val="000000"/>
                          </a:solidFill>
                          <a:effectLst/>
                          <a:latin typeface="+mj-lt"/>
                        </a:rPr>
                        <a:t>348</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95</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59</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24</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125</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97</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5</a:t>
                      </a:r>
                    </a:p>
                  </a:txBody>
                  <a:tcPr marL="9644" marR="9644" marT="9644" marB="0">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662854753"/>
                  </a:ext>
                </a:extLst>
              </a:tr>
              <a:tr h="202525">
                <a:tc>
                  <a:txBody>
                    <a:bodyPr/>
                    <a:lstStyle/>
                    <a:p>
                      <a:pPr algn="ctr" rtl="0" fontAlgn="t"/>
                      <a:r>
                        <a:rPr lang="en-IN" sz="1200" b="1" i="0" u="none" strike="noStrike">
                          <a:solidFill>
                            <a:srgbClr val="000000"/>
                          </a:solidFill>
                          <a:effectLst/>
                          <a:latin typeface="+mj-lt"/>
                        </a:rPr>
                        <a:t>Medium</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j-lt"/>
                        </a:rPr>
                        <a:t>216</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j-lt"/>
                        </a:rPr>
                        <a:t>58</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j-lt"/>
                        </a:rPr>
                        <a:t>65</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j-lt"/>
                        </a:rPr>
                        <a:t>16</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j-lt"/>
                        </a:rPr>
                        <a:t>13</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j-lt"/>
                        </a:rPr>
                        <a:t>95</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j-lt"/>
                        </a:rPr>
                        <a:t>3</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D9E1F2"/>
                    </a:solidFill>
                  </a:tcPr>
                </a:tc>
                <a:extLst>
                  <a:ext uri="{0D108BD9-81ED-4DB2-BD59-A6C34878D82A}">
                    <a16:rowId xmlns:a16="http://schemas.microsoft.com/office/drawing/2014/main" val="675269232"/>
                  </a:ext>
                </a:extLst>
              </a:tr>
              <a:tr h="202525">
                <a:tc>
                  <a:txBody>
                    <a:bodyPr/>
                    <a:lstStyle/>
                    <a:p>
                      <a:pPr algn="ctr" rtl="0" fontAlgn="t"/>
                      <a:r>
                        <a:rPr lang="en-IN" sz="1200" b="1" i="0" u="none" strike="noStrike">
                          <a:solidFill>
                            <a:srgbClr val="000000"/>
                          </a:solidFill>
                          <a:effectLst/>
                          <a:latin typeface="+mj-lt"/>
                        </a:rPr>
                        <a:t>Simple</a:t>
                      </a:r>
                    </a:p>
                  </a:txBody>
                  <a:tcPr marL="9644" marR="9644" marT="9644" marB="0">
                    <a:lnL w="12700" cap="flat" cmpd="sng" algn="ctr">
                      <a:solidFill>
                        <a:srgbClr val="000000"/>
                      </a:solidFill>
                      <a:prstDash val="solid"/>
                      <a:round/>
                      <a:headEnd type="none" w="med" len="med"/>
                      <a:tailEnd type="none" w="med" len="med"/>
                    </a:lnL>
                    <a:lnR>
                      <a:noFill/>
                    </a:lnR>
                    <a:lnT>
                      <a:noFill/>
                    </a:lnT>
                    <a:lnB>
                      <a:noFill/>
                    </a:lnB>
                  </a:tcPr>
                </a:tc>
                <a:tc>
                  <a:txBody>
                    <a:bodyPr/>
                    <a:lstStyle/>
                    <a:p>
                      <a:pPr algn="ctr" rtl="0" fontAlgn="t"/>
                      <a:r>
                        <a:rPr lang="en-IN" sz="1200" b="0" i="0" u="none" strike="noStrike">
                          <a:solidFill>
                            <a:srgbClr val="000000"/>
                          </a:solidFill>
                          <a:effectLst/>
                          <a:latin typeface="+mj-lt"/>
                        </a:rPr>
                        <a:t>130</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26</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0</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0</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6</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14</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j-lt"/>
                        </a:rPr>
                        <a:t>1</a:t>
                      </a:r>
                    </a:p>
                  </a:txBody>
                  <a:tcPr marL="9644" marR="9644" marT="9644" marB="0">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359480702"/>
                  </a:ext>
                </a:extLst>
              </a:tr>
              <a:tr h="405051">
                <a:tc>
                  <a:txBody>
                    <a:bodyPr/>
                    <a:lstStyle/>
                    <a:p>
                      <a:pPr algn="l" rtl="0" fontAlgn="t"/>
                      <a:r>
                        <a:rPr lang="en-US" sz="1200" b="1" i="0" u="none" strike="noStrike" dirty="0">
                          <a:solidFill>
                            <a:srgbClr val="000000"/>
                          </a:solidFill>
                          <a:effectLst/>
                          <a:latin typeface="+mj-lt"/>
                        </a:rPr>
                        <a:t>Total Effort in Person Hours (B)</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j-lt"/>
                        </a:rPr>
                        <a:t>182</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j-lt"/>
                        </a:rPr>
                        <a:t>48</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j-lt"/>
                        </a:rPr>
                        <a:t>32</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j-lt"/>
                        </a:rPr>
                        <a:t>10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j-lt"/>
                        </a:rPr>
                        <a:t>38.5</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j-lt"/>
                        </a:rPr>
                        <a:t>49</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j-lt"/>
                        </a:rPr>
                        <a:t>2.5</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D9E1F2"/>
                    </a:solidFill>
                  </a:tcPr>
                </a:tc>
                <a:extLst>
                  <a:ext uri="{0D108BD9-81ED-4DB2-BD59-A6C34878D82A}">
                    <a16:rowId xmlns:a16="http://schemas.microsoft.com/office/drawing/2014/main" val="803010775"/>
                  </a:ext>
                </a:extLst>
              </a:tr>
              <a:tr h="405051">
                <a:tc>
                  <a:txBody>
                    <a:bodyPr/>
                    <a:lstStyle/>
                    <a:p>
                      <a:pPr algn="l" rtl="0" fontAlgn="t"/>
                      <a:r>
                        <a:rPr lang="en-US" sz="1200" b="1" i="0" u="none" strike="noStrike" dirty="0">
                          <a:solidFill>
                            <a:srgbClr val="000000"/>
                          </a:solidFill>
                          <a:effectLst/>
                          <a:latin typeface="+mj-lt"/>
                        </a:rPr>
                        <a:t>Test Design </a:t>
                      </a:r>
                      <a:r>
                        <a:rPr lang="en-US" sz="1200" b="1" i="0" u="none" strike="noStrike" dirty="0">
                          <a:solidFill>
                            <a:srgbClr val="000000"/>
                          </a:solidFill>
                          <a:effectLst/>
                          <a:latin typeface="+mn-lt"/>
                        </a:rPr>
                        <a:t>Productivity</a:t>
                      </a:r>
                      <a:r>
                        <a:rPr lang="en-US" sz="1200" b="1" i="0" u="none" strike="noStrike" dirty="0">
                          <a:solidFill>
                            <a:srgbClr val="000000"/>
                          </a:solidFill>
                          <a:effectLst/>
                          <a:latin typeface="+mj-lt"/>
                        </a:rPr>
                        <a:t> (A/B)</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j-lt"/>
                        </a:rPr>
                        <a:t>3.8</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j-lt"/>
                        </a:rPr>
                        <a:t>3.7</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j-lt"/>
                        </a:rPr>
                        <a:t>3.8</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j-lt"/>
                        </a:rPr>
                        <a:t>4</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j-lt"/>
                        </a:rPr>
                        <a:t>3.7</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j-lt"/>
                        </a:rPr>
                        <a:t>4.2</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j-lt"/>
                        </a:rPr>
                        <a:t>3.6</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FCE4D6"/>
                    </a:solidFill>
                  </a:tcPr>
                </a:tc>
                <a:extLst>
                  <a:ext uri="{0D108BD9-81ED-4DB2-BD59-A6C34878D82A}">
                    <a16:rowId xmlns:a16="http://schemas.microsoft.com/office/drawing/2014/main" val="1101990191"/>
                  </a:ext>
                </a:extLst>
              </a:tr>
              <a:tr h="212169">
                <a:tc>
                  <a:txBody>
                    <a:bodyPr/>
                    <a:lstStyle/>
                    <a:p>
                      <a:pPr algn="l" rtl="0" fontAlgn="t"/>
                      <a:r>
                        <a:rPr lang="en-IN" sz="1200" b="1" i="0" u="none" strike="noStrike" dirty="0">
                          <a:solidFill>
                            <a:srgbClr val="0070C0"/>
                          </a:solidFill>
                          <a:effectLst/>
                          <a:latin typeface="+mj-lt"/>
                        </a:rPr>
                        <a:t>Norm (Per Hour) &gt;</a:t>
                      </a:r>
                    </a:p>
                  </a:txBody>
                  <a:tcPr marL="9644" marR="9644" marT="9644" marB="0">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j-lt"/>
                        </a:rPr>
                        <a:t>3</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j-lt"/>
                        </a:rPr>
                        <a:t>3</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j-lt"/>
                        </a:rPr>
                        <a:t>3</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j-lt"/>
                        </a:rPr>
                        <a:t>3</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j-lt"/>
                        </a:rPr>
                        <a:t>3</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j-lt"/>
                        </a:rPr>
                        <a:t>3</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j-lt"/>
                        </a:rPr>
                        <a:t>3</a:t>
                      </a:r>
                    </a:p>
                  </a:txBody>
                  <a:tcPr marL="9644" marR="9644" marT="9644" marB="0">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71425677"/>
                  </a:ext>
                </a:extLst>
              </a:tr>
            </a:tbl>
          </a:graphicData>
        </a:graphic>
      </p:graphicFrame>
      <p:graphicFrame>
        <p:nvGraphicFramePr>
          <p:cNvPr id="6" name="Table 5">
            <a:extLst>
              <a:ext uri="{FF2B5EF4-FFF2-40B4-BE49-F238E27FC236}">
                <a16:creationId xmlns:a16="http://schemas.microsoft.com/office/drawing/2014/main" id="{6BE19AD3-E7EA-4EA8-81A0-7F5DDA1E3240}"/>
              </a:ext>
            </a:extLst>
          </p:cNvPr>
          <p:cNvGraphicFramePr>
            <a:graphicFrameLocks noGrp="1"/>
          </p:cNvGraphicFramePr>
          <p:nvPr>
            <p:extLst/>
          </p:nvPr>
        </p:nvGraphicFramePr>
        <p:xfrm>
          <a:off x="102870" y="2748401"/>
          <a:ext cx="8730778" cy="2247066"/>
        </p:xfrm>
        <a:graphic>
          <a:graphicData uri="http://schemas.openxmlformats.org/drawingml/2006/table">
            <a:tbl>
              <a:tblPr/>
              <a:tblGrid>
                <a:gridCol w="2210118">
                  <a:extLst>
                    <a:ext uri="{9D8B030D-6E8A-4147-A177-3AD203B41FA5}">
                      <a16:colId xmlns:a16="http://schemas.microsoft.com/office/drawing/2014/main" val="573316888"/>
                    </a:ext>
                  </a:extLst>
                </a:gridCol>
                <a:gridCol w="780041">
                  <a:extLst>
                    <a:ext uri="{9D8B030D-6E8A-4147-A177-3AD203B41FA5}">
                      <a16:colId xmlns:a16="http://schemas.microsoft.com/office/drawing/2014/main" val="3494770433"/>
                    </a:ext>
                  </a:extLst>
                </a:gridCol>
                <a:gridCol w="914112">
                  <a:extLst>
                    <a:ext uri="{9D8B030D-6E8A-4147-A177-3AD203B41FA5}">
                      <a16:colId xmlns:a16="http://schemas.microsoft.com/office/drawing/2014/main" val="2109852823"/>
                    </a:ext>
                  </a:extLst>
                </a:gridCol>
                <a:gridCol w="780041">
                  <a:extLst>
                    <a:ext uri="{9D8B030D-6E8A-4147-A177-3AD203B41FA5}">
                      <a16:colId xmlns:a16="http://schemas.microsoft.com/office/drawing/2014/main" val="1335685633"/>
                    </a:ext>
                  </a:extLst>
                </a:gridCol>
                <a:gridCol w="780041">
                  <a:extLst>
                    <a:ext uri="{9D8B030D-6E8A-4147-A177-3AD203B41FA5}">
                      <a16:colId xmlns:a16="http://schemas.microsoft.com/office/drawing/2014/main" val="2072399511"/>
                    </a:ext>
                  </a:extLst>
                </a:gridCol>
                <a:gridCol w="780041">
                  <a:extLst>
                    <a:ext uri="{9D8B030D-6E8A-4147-A177-3AD203B41FA5}">
                      <a16:colId xmlns:a16="http://schemas.microsoft.com/office/drawing/2014/main" val="2788055086"/>
                    </a:ext>
                  </a:extLst>
                </a:gridCol>
                <a:gridCol w="1121310">
                  <a:extLst>
                    <a:ext uri="{9D8B030D-6E8A-4147-A177-3AD203B41FA5}">
                      <a16:colId xmlns:a16="http://schemas.microsoft.com/office/drawing/2014/main" val="3573755815"/>
                    </a:ext>
                  </a:extLst>
                </a:gridCol>
                <a:gridCol w="1365074">
                  <a:extLst>
                    <a:ext uri="{9D8B030D-6E8A-4147-A177-3AD203B41FA5}">
                      <a16:colId xmlns:a16="http://schemas.microsoft.com/office/drawing/2014/main" val="3630679429"/>
                    </a:ext>
                  </a:extLst>
                </a:gridCol>
              </a:tblGrid>
              <a:tr h="405051">
                <a:tc>
                  <a:txBody>
                    <a:bodyPr/>
                    <a:lstStyle/>
                    <a:p>
                      <a:pPr algn="ctr" rtl="0" fontAlgn="t"/>
                      <a:r>
                        <a:rPr lang="en-IN" sz="1200" b="1" i="0" u="none" strike="noStrike">
                          <a:solidFill>
                            <a:srgbClr val="FFFFFF"/>
                          </a:solidFill>
                          <a:effectLst/>
                          <a:latin typeface="+mn-lt"/>
                          <a:cs typeface="Calibri" panose="020F0502020204030204" pitchFamily="34" charset="0"/>
                        </a:rPr>
                        <a:t>Test Execution Productivity</a:t>
                      </a:r>
                    </a:p>
                  </a:txBody>
                  <a:tcPr marL="9644" marR="9644" marT="9644"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cs typeface="Calibri" panose="020F0502020204030204" pitchFamily="34" charset="0"/>
                        </a:rPr>
                        <a:t>ANBC</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cs typeface="Calibri" panose="020F0502020204030204" pitchFamily="34" charset="0"/>
                        </a:rPr>
                        <a:t>ASA</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cs typeface="Calibri" panose="020F0502020204030204" pitchFamily="34" charset="0"/>
                        </a:rPr>
                        <a:t>CNBC</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cs typeface="Calibri" panose="020F0502020204030204" pitchFamily="34" charset="0"/>
                        </a:rPr>
                        <a:t>CNBA</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cs typeface="Calibri" panose="020F0502020204030204" pitchFamily="34" charset="0"/>
                        </a:rPr>
                        <a:t>B2B</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cs typeface="Calibri" panose="020F0502020204030204" pitchFamily="34" charset="0"/>
                        </a:rPr>
                        <a:t>SAPI</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cs typeface="Calibri" panose="020F0502020204030204" pitchFamily="34" charset="0"/>
                        </a:rPr>
                        <a:t>MoSS &amp; PHIN</a:t>
                      </a:r>
                    </a:p>
                  </a:txBody>
                  <a:tcPr marL="9644" marR="9644" marT="9644"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4472C4"/>
                    </a:solidFill>
                  </a:tcPr>
                </a:tc>
                <a:extLst>
                  <a:ext uri="{0D108BD9-81ED-4DB2-BD59-A6C34878D82A}">
                    <a16:rowId xmlns:a16="http://schemas.microsoft.com/office/drawing/2014/main" val="3089743876"/>
                  </a:ext>
                </a:extLst>
              </a:tr>
              <a:tr h="202525">
                <a:tc>
                  <a:txBody>
                    <a:bodyPr/>
                    <a:lstStyle/>
                    <a:p>
                      <a:pPr algn="l" rtl="0" fontAlgn="t"/>
                      <a:r>
                        <a:rPr lang="en-IN" sz="1200" b="1" i="0" u="none" strike="noStrike">
                          <a:solidFill>
                            <a:srgbClr val="000000"/>
                          </a:solidFill>
                          <a:effectLst/>
                          <a:latin typeface="+mn-lt"/>
                          <a:cs typeface="Calibri" panose="020F0502020204030204" pitchFamily="34" charset="0"/>
                        </a:rPr>
                        <a:t>Test Execution Count (A)</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C6E0B4"/>
                    </a:solidFill>
                  </a:tcPr>
                </a:tc>
                <a:tc>
                  <a:txBody>
                    <a:bodyPr/>
                    <a:lstStyle/>
                    <a:p>
                      <a:pPr algn="ctr" rtl="0" fontAlgn="t"/>
                      <a:r>
                        <a:rPr lang="en-IN" sz="1200" b="1" i="0" u="none" strike="noStrike">
                          <a:solidFill>
                            <a:srgbClr val="000000"/>
                          </a:solidFill>
                          <a:effectLst/>
                          <a:latin typeface="+mn-lt"/>
                          <a:cs typeface="Calibri" panose="020F0502020204030204" pitchFamily="34" charset="0"/>
                        </a:rPr>
                        <a:t>1408</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n-lt"/>
                          <a:cs typeface="Calibri" panose="020F0502020204030204" pitchFamily="34" charset="0"/>
                        </a:rPr>
                        <a:t>414</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n-lt"/>
                          <a:cs typeface="Calibri" panose="020F0502020204030204" pitchFamily="34" charset="0"/>
                        </a:rPr>
                        <a:t>112</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n-lt"/>
                          <a:cs typeface="Calibri" panose="020F0502020204030204" pitchFamily="34" charset="0"/>
                        </a:rPr>
                        <a:t>32</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n-lt"/>
                          <a:cs typeface="Calibri" panose="020F0502020204030204" pitchFamily="34" charset="0"/>
                        </a:rPr>
                        <a:t>182</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n-lt"/>
                          <a:cs typeface="Calibri" panose="020F0502020204030204" pitchFamily="34" charset="0"/>
                        </a:rPr>
                        <a:t>910</a:t>
                      </a:r>
                    </a:p>
                  </a:txBody>
                  <a:tcPr marL="9644" marR="9644" marT="9644" marB="0">
                    <a:lnL>
                      <a:noFill/>
                    </a:lnL>
                    <a:lnR>
                      <a:noFill/>
                    </a:lnR>
                    <a:lnT>
                      <a:noFill/>
                    </a:lnT>
                    <a:lnB>
                      <a:noFill/>
                    </a:lnB>
                    <a:solidFill>
                      <a:srgbClr val="D9E1F2"/>
                    </a:solidFill>
                  </a:tcPr>
                </a:tc>
                <a:tc>
                  <a:txBody>
                    <a:bodyPr/>
                    <a:lstStyle/>
                    <a:p>
                      <a:pPr algn="ctr" rtl="0" fontAlgn="t"/>
                      <a:r>
                        <a:rPr lang="en-IN" sz="1200" b="1" i="0" u="none" strike="noStrike">
                          <a:solidFill>
                            <a:srgbClr val="000000"/>
                          </a:solidFill>
                          <a:effectLst/>
                          <a:latin typeface="+mn-lt"/>
                          <a:cs typeface="Calibri" panose="020F0502020204030204" pitchFamily="34" charset="0"/>
                        </a:rPr>
                        <a:t>52</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D9E1F2"/>
                    </a:solidFill>
                  </a:tcPr>
                </a:tc>
                <a:extLst>
                  <a:ext uri="{0D108BD9-81ED-4DB2-BD59-A6C34878D82A}">
                    <a16:rowId xmlns:a16="http://schemas.microsoft.com/office/drawing/2014/main" val="3069701847"/>
                  </a:ext>
                </a:extLst>
              </a:tr>
              <a:tr h="202525">
                <a:tc>
                  <a:txBody>
                    <a:bodyPr/>
                    <a:lstStyle/>
                    <a:p>
                      <a:pPr algn="ctr" rtl="0" fontAlgn="t"/>
                      <a:r>
                        <a:rPr lang="en-IN" sz="1200" b="1" i="0" u="none" strike="noStrike">
                          <a:solidFill>
                            <a:srgbClr val="000000"/>
                          </a:solidFill>
                          <a:effectLst/>
                          <a:latin typeface="+mn-lt"/>
                          <a:cs typeface="Calibri" panose="020F0502020204030204" pitchFamily="34" charset="0"/>
                        </a:rPr>
                        <a:t>Complex</a:t>
                      </a:r>
                    </a:p>
                  </a:txBody>
                  <a:tcPr marL="9644" marR="9644" marT="9644" marB="0">
                    <a:lnL w="12700" cap="flat" cmpd="sng" algn="ctr">
                      <a:solidFill>
                        <a:srgbClr val="000000"/>
                      </a:solidFill>
                      <a:prstDash val="solid"/>
                      <a:round/>
                      <a:headEnd type="none" w="med" len="med"/>
                      <a:tailEnd type="none" w="med" len="med"/>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348</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95</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59</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24</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125</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97</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5</a:t>
                      </a:r>
                    </a:p>
                  </a:txBody>
                  <a:tcPr marL="9644" marR="9644" marT="9644" marB="0">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89087808"/>
                  </a:ext>
                </a:extLst>
              </a:tr>
              <a:tr h="202525">
                <a:tc>
                  <a:txBody>
                    <a:bodyPr/>
                    <a:lstStyle/>
                    <a:p>
                      <a:pPr algn="ctr" rtl="0" fontAlgn="t"/>
                      <a:r>
                        <a:rPr lang="en-IN" sz="1200" b="1" i="0" u="none" strike="noStrike">
                          <a:solidFill>
                            <a:srgbClr val="000000"/>
                          </a:solidFill>
                          <a:effectLst/>
                          <a:latin typeface="+mn-lt"/>
                          <a:cs typeface="Calibri" panose="020F0502020204030204" pitchFamily="34" charset="0"/>
                        </a:rPr>
                        <a:t>Medium</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cs typeface="Calibri" panose="020F0502020204030204" pitchFamily="34" charset="0"/>
                        </a:rPr>
                        <a:t>216</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cs typeface="Calibri" panose="020F0502020204030204" pitchFamily="34" charset="0"/>
                        </a:rPr>
                        <a:t>58</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cs typeface="Calibri" panose="020F0502020204030204" pitchFamily="34" charset="0"/>
                        </a:rPr>
                        <a:t>65</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cs typeface="Calibri" panose="020F0502020204030204" pitchFamily="34" charset="0"/>
                        </a:rPr>
                        <a:t>16</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cs typeface="Calibri" panose="020F0502020204030204" pitchFamily="34" charset="0"/>
                        </a:rPr>
                        <a:t>13</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cs typeface="Calibri" panose="020F0502020204030204" pitchFamily="34" charset="0"/>
                        </a:rPr>
                        <a:t>95</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cs typeface="Calibri" panose="020F0502020204030204" pitchFamily="34" charset="0"/>
                        </a:rPr>
                        <a:t>3</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D9E1F2"/>
                    </a:solidFill>
                  </a:tcPr>
                </a:tc>
                <a:extLst>
                  <a:ext uri="{0D108BD9-81ED-4DB2-BD59-A6C34878D82A}">
                    <a16:rowId xmlns:a16="http://schemas.microsoft.com/office/drawing/2014/main" val="3795228160"/>
                  </a:ext>
                </a:extLst>
              </a:tr>
              <a:tr h="202525">
                <a:tc>
                  <a:txBody>
                    <a:bodyPr/>
                    <a:lstStyle/>
                    <a:p>
                      <a:pPr algn="ctr" rtl="0" fontAlgn="t"/>
                      <a:r>
                        <a:rPr lang="en-IN" sz="1200" b="1" i="0" u="none" strike="noStrike">
                          <a:solidFill>
                            <a:srgbClr val="000000"/>
                          </a:solidFill>
                          <a:effectLst/>
                          <a:latin typeface="+mn-lt"/>
                          <a:cs typeface="Calibri" panose="020F0502020204030204" pitchFamily="34" charset="0"/>
                        </a:rPr>
                        <a:t>Simple</a:t>
                      </a:r>
                    </a:p>
                  </a:txBody>
                  <a:tcPr marL="9644" marR="9644" marT="9644" marB="0">
                    <a:lnL w="12700" cap="flat" cmpd="sng" algn="ctr">
                      <a:solidFill>
                        <a:srgbClr val="000000"/>
                      </a:solidFill>
                      <a:prstDash val="solid"/>
                      <a:round/>
                      <a:headEnd type="none" w="med" len="med"/>
                      <a:tailEnd type="none" w="med" len="med"/>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130</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26</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0</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0</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6</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14</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cs typeface="Calibri" panose="020F0502020204030204" pitchFamily="34" charset="0"/>
                        </a:rPr>
                        <a:t>1</a:t>
                      </a:r>
                    </a:p>
                  </a:txBody>
                  <a:tcPr marL="9644" marR="9644" marT="9644" marB="0">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4233847111"/>
                  </a:ext>
                </a:extLst>
              </a:tr>
              <a:tr h="405051">
                <a:tc>
                  <a:txBody>
                    <a:bodyPr/>
                    <a:lstStyle/>
                    <a:p>
                      <a:pPr algn="l" rtl="0" fontAlgn="t"/>
                      <a:r>
                        <a:rPr lang="en-US" sz="1200" b="1" i="0" u="none" strike="noStrike" dirty="0">
                          <a:solidFill>
                            <a:srgbClr val="000000"/>
                          </a:solidFill>
                          <a:effectLst/>
                          <a:latin typeface="+mn-lt"/>
                          <a:cs typeface="Calibri" panose="020F0502020204030204" pitchFamily="34" charset="0"/>
                        </a:rPr>
                        <a:t>Total effort in person hours (B)</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n-lt"/>
                          <a:cs typeface="Calibri" panose="020F0502020204030204" pitchFamily="34" charset="0"/>
                        </a:rPr>
                        <a:t>276</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n-lt"/>
                          <a:cs typeface="Calibri" panose="020F0502020204030204" pitchFamily="34" charset="0"/>
                        </a:rPr>
                        <a:t>80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n-lt"/>
                          <a:cs typeface="Calibri" panose="020F0502020204030204" pitchFamily="34" charset="0"/>
                        </a:rPr>
                        <a:t>21</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n-lt"/>
                          <a:cs typeface="Calibri" panose="020F0502020204030204" pitchFamily="34" charset="0"/>
                        </a:rPr>
                        <a:t>6.25</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n-lt"/>
                          <a:cs typeface="Calibri" panose="020F0502020204030204" pitchFamily="34" charset="0"/>
                        </a:rPr>
                        <a:t>34.5</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n-lt"/>
                          <a:cs typeface="Calibri" panose="020F0502020204030204" pitchFamily="34" charset="0"/>
                        </a:rPr>
                        <a:t>173.5</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n-lt"/>
                          <a:cs typeface="Calibri" panose="020F0502020204030204" pitchFamily="34" charset="0"/>
                        </a:rPr>
                        <a:t>10</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D9E1F2"/>
                    </a:solidFill>
                  </a:tcPr>
                </a:tc>
                <a:extLst>
                  <a:ext uri="{0D108BD9-81ED-4DB2-BD59-A6C34878D82A}">
                    <a16:rowId xmlns:a16="http://schemas.microsoft.com/office/drawing/2014/main" val="584697682"/>
                  </a:ext>
                </a:extLst>
              </a:tr>
              <a:tr h="414695">
                <a:tc>
                  <a:txBody>
                    <a:bodyPr/>
                    <a:lstStyle/>
                    <a:p>
                      <a:pPr algn="l" rtl="0" fontAlgn="t"/>
                      <a:r>
                        <a:rPr lang="en-US" sz="1200" b="1" i="0" u="none" strike="noStrike" dirty="0">
                          <a:solidFill>
                            <a:srgbClr val="000000"/>
                          </a:solidFill>
                          <a:effectLst/>
                          <a:latin typeface="+mn-lt"/>
                          <a:cs typeface="Calibri" panose="020F0502020204030204" pitchFamily="34" charset="0"/>
                        </a:rPr>
                        <a:t>Test Execution Productivity (A/B)</a:t>
                      </a:r>
                    </a:p>
                  </a:txBody>
                  <a:tcPr marL="9644" marR="9644" marT="9644" marB="0">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FCE4D6"/>
                    </a:solidFill>
                  </a:tcPr>
                </a:tc>
                <a:tc>
                  <a:txBody>
                    <a:bodyPr/>
                    <a:lstStyle/>
                    <a:p>
                      <a:pPr algn="ctr" rtl="0" fontAlgn="t"/>
                      <a:r>
                        <a:rPr lang="en-IN" sz="1200" b="1" i="0" u="none" strike="noStrike" dirty="0">
                          <a:solidFill>
                            <a:srgbClr val="000000"/>
                          </a:solidFill>
                          <a:effectLst/>
                          <a:latin typeface="+mn-lt"/>
                          <a:cs typeface="Calibri" panose="020F0502020204030204" pitchFamily="34" charset="0"/>
                        </a:rPr>
                        <a:t>5.1</a:t>
                      </a:r>
                    </a:p>
                  </a:txBody>
                  <a:tcPr marL="9644" marR="9644" marT="9644" marB="0">
                    <a:lnL>
                      <a:noFill/>
                    </a:lnL>
                    <a:lnR>
                      <a:noFill/>
                    </a:lnR>
                    <a:lnT>
                      <a:noFill/>
                    </a:lnT>
                    <a:lnB w="12700" cap="flat" cmpd="sng" algn="ctr">
                      <a:solidFill>
                        <a:srgbClr val="000000"/>
                      </a:solidFill>
                      <a:prstDash val="solid"/>
                      <a:round/>
                      <a:headEnd type="none" w="med" len="med"/>
                      <a:tailEnd type="none" w="med" len="med"/>
                    </a:lnB>
                    <a:solidFill>
                      <a:srgbClr val="FCE4D6"/>
                    </a:solidFill>
                  </a:tcPr>
                </a:tc>
                <a:tc>
                  <a:txBody>
                    <a:bodyPr/>
                    <a:lstStyle/>
                    <a:p>
                      <a:pPr algn="ctr" rtl="0" fontAlgn="t"/>
                      <a:r>
                        <a:rPr lang="en-US" sz="1200" b="1" i="0" u="none" strike="noStrike" dirty="0">
                          <a:solidFill>
                            <a:srgbClr val="000000"/>
                          </a:solidFill>
                          <a:effectLst/>
                          <a:latin typeface="+mn-lt"/>
                          <a:cs typeface="Calibri" panose="020F0502020204030204" pitchFamily="34" charset="0"/>
                        </a:rPr>
                        <a:t>5.2</a:t>
                      </a:r>
                      <a:endParaRPr lang="en-IN" sz="1200" b="1" i="0" u="none" strike="noStrike" dirty="0">
                        <a:solidFill>
                          <a:srgbClr val="000000"/>
                        </a:solidFill>
                        <a:effectLst/>
                        <a:latin typeface="+mn-lt"/>
                        <a:cs typeface="Calibri" panose="020F0502020204030204" pitchFamily="34" charset="0"/>
                      </a:endParaRPr>
                    </a:p>
                  </a:txBody>
                  <a:tcPr marL="9644" marR="9644" marT="9644" marB="0">
                    <a:lnL>
                      <a:noFill/>
                    </a:lnL>
                    <a:lnR>
                      <a:noFill/>
                    </a:lnR>
                    <a:lnT>
                      <a:noFill/>
                    </a:lnT>
                    <a:lnB w="12700" cap="flat" cmpd="sng" algn="ctr">
                      <a:solidFill>
                        <a:srgbClr val="000000"/>
                      </a:solidFill>
                      <a:prstDash val="solid"/>
                      <a:round/>
                      <a:headEnd type="none" w="med" len="med"/>
                      <a:tailEnd type="none" w="med" len="med"/>
                    </a:lnB>
                    <a:solidFill>
                      <a:srgbClr val="FCE4D6"/>
                    </a:solidFill>
                  </a:tcPr>
                </a:tc>
                <a:tc>
                  <a:txBody>
                    <a:bodyPr/>
                    <a:lstStyle/>
                    <a:p>
                      <a:pPr algn="ctr" rtl="0" fontAlgn="t"/>
                      <a:r>
                        <a:rPr lang="en-IN" sz="1200" b="1" i="0" u="none" strike="noStrike" dirty="0">
                          <a:solidFill>
                            <a:srgbClr val="000000"/>
                          </a:solidFill>
                          <a:effectLst/>
                          <a:latin typeface="+mn-lt"/>
                          <a:cs typeface="Calibri" panose="020F0502020204030204" pitchFamily="34" charset="0"/>
                        </a:rPr>
                        <a:t>5.3</a:t>
                      </a:r>
                    </a:p>
                  </a:txBody>
                  <a:tcPr marL="9644" marR="9644" marT="9644" marB="0">
                    <a:lnL>
                      <a:noFill/>
                    </a:lnL>
                    <a:lnR>
                      <a:noFill/>
                    </a:lnR>
                    <a:lnT>
                      <a:noFill/>
                    </a:lnT>
                    <a:lnB w="12700" cap="flat" cmpd="sng" algn="ctr">
                      <a:solidFill>
                        <a:srgbClr val="000000"/>
                      </a:solidFill>
                      <a:prstDash val="solid"/>
                      <a:round/>
                      <a:headEnd type="none" w="med" len="med"/>
                      <a:tailEnd type="none" w="med" len="med"/>
                    </a:lnB>
                    <a:solidFill>
                      <a:srgbClr val="FCE4D6"/>
                    </a:solidFill>
                  </a:tcPr>
                </a:tc>
                <a:tc>
                  <a:txBody>
                    <a:bodyPr/>
                    <a:lstStyle/>
                    <a:p>
                      <a:pPr algn="ctr" rtl="0" fontAlgn="t"/>
                      <a:r>
                        <a:rPr lang="en-IN" sz="1200" b="1" i="0" u="none" strike="noStrike" dirty="0">
                          <a:solidFill>
                            <a:srgbClr val="000000"/>
                          </a:solidFill>
                          <a:effectLst/>
                          <a:latin typeface="+mn-lt"/>
                          <a:cs typeface="Calibri" panose="020F0502020204030204" pitchFamily="34" charset="0"/>
                        </a:rPr>
                        <a:t>5.1</a:t>
                      </a:r>
                    </a:p>
                  </a:txBody>
                  <a:tcPr marL="9644" marR="9644" marT="9644" marB="0">
                    <a:lnL>
                      <a:noFill/>
                    </a:lnL>
                    <a:lnR>
                      <a:noFill/>
                    </a:lnR>
                    <a:lnT>
                      <a:noFill/>
                    </a:lnT>
                    <a:lnB w="12700" cap="flat" cmpd="sng" algn="ctr">
                      <a:solidFill>
                        <a:srgbClr val="000000"/>
                      </a:solidFill>
                      <a:prstDash val="solid"/>
                      <a:round/>
                      <a:headEnd type="none" w="med" len="med"/>
                      <a:tailEnd type="none" w="med" len="med"/>
                    </a:lnB>
                    <a:solidFill>
                      <a:srgbClr val="FCE4D6"/>
                    </a:solidFill>
                  </a:tcPr>
                </a:tc>
                <a:tc>
                  <a:txBody>
                    <a:bodyPr/>
                    <a:lstStyle/>
                    <a:p>
                      <a:pPr algn="ctr" rtl="0" fontAlgn="t"/>
                      <a:r>
                        <a:rPr lang="en-IN" sz="1200" b="1" i="0" u="none" strike="noStrike" dirty="0">
                          <a:solidFill>
                            <a:srgbClr val="000000"/>
                          </a:solidFill>
                          <a:effectLst/>
                          <a:latin typeface="+mn-lt"/>
                          <a:cs typeface="Calibri" panose="020F0502020204030204" pitchFamily="34" charset="0"/>
                        </a:rPr>
                        <a:t>5.3</a:t>
                      </a:r>
                    </a:p>
                  </a:txBody>
                  <a:tcPr marL="9644" marR="9644" marT="9644" marB="0">
                    <a:lnL>
                      <a:noFill/>
                    </a:lnL>
                    <a:lnR>
                      <a:noFill/>
                    </a:lnR>
                    <a:lnT>
                      <a:noFill/>
                    </a:lnT>
                    <a:lnB w="12700" cap="flat" cmpd="sng" algn="ctr">
                      <a:solidFill>
                        <a:srgbClr val="000000"/>
                      </a:solidFill>
                      <a:prstDash val="solid"/>
                      <a:round/>
                      <a:headEnd type="none" w="med" len="med"/>
                      <a:tailEnd type="none" w="med" len="med"/>
                    </a:lnB>
                    <a:solidFill>
                      <a:srgbClr val="FCE4D6"/>
                    </a:solidFill>
                  </a:tcPr>
                </a:tc>
                <a:tc>
                  <a:txBody>
                    <a:bodyPr/>
                    <a:lstStyle/>
                    <a:p>
                      <a:pPr algn="ctr" rtl="0" fontAlgn="t"/>
                      <a:r>
                        <a:rPr lang="en-IN" sz="1200" b="1" i="0" u="none" strike="noStrike" dirty="0">
                          <a:solidFill>
                            <a:srgbClr val="000000"/>
                          </a:solidFill>
                          <a:effectLst/>
                          <a:latin typeface="+mn-lt"/>
                          <a:cs typeface="Calibri" panose="020F0502020204030204" pitchFamily="34" charset="0"/>
                        </a:rPr>
                        <a:t>5.2</a:t>
                      </a:r>
                    </a:p>
                  </a:txBody>
                  <a:tcPr marL="9644" marR="9644" marT="9644" marB="0">
                    <a:lnL>
                      <a:noFill/>
                    </a:lnL>
                    <a:lnR>
                      <a:noFill/>
                    </a:lnR>
                    <a:lnT>
                      <a:noFill/>
                    </a:lnT>
                    <a:lnB w="12700" cap="flat" cmpd="sng" algn="ctr">
                      <a:solidFill>
                        <a:srgbClr val="000000"/>
                      </a:solidFill>
                      <a:prstDash val="solid"/>
                      <a:round/>
                      <a:headEnd type="none" w="med" len="med"/>
                      <a:tailEnd type="none" w="med" len="med"/>
                    </a:lnB>
                    <a:solidFill>
                      <a:srgbClr val="FCE4D6"/>
                    </a:solidFill>
                  </a:tcPr>
                </a:tc>
                <a:tc>
                  <a:txBody>
                    <a:bodyPr/>
                    <a:lstStyle/>
                    <a:p>
                      <a:pPr algn="ctr" rtl="0" fontAlgn="t"/>
                      <a:r>
                        <a:rPr lang="en-IN" sz="1200" b="1" i="0" u="none" strike="noStrike" dirty="0">
                          <a:solidFill>
                            <a:srgbClr val="000000"/>
                          </a:solidFill>
                          <a:effectLst/>
                          <a:latin typeface="+mn-lt"/>
                          <a:cs typeface="Calibri" panose="020F0502020204030204" pitchFamily="34" charset="0"/>
                        </a:rPr>
                        <a:t>5.2</a:t>
                      </a:r>
                    </a:p>
                  </a:txBody>
                  <a:tcPr marL="9644" marR="9644" marT="9644" marB="0">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707837123"/>
                  </a:ext>
                </a:extLst>
              </a:tr>
              <a:tr h="212169">
                <a:tc>
                  <a:txBody>
                    <a:bodyPr/>
                    <a:lstStyle/>
                    <a:p>
                      <a:pPr algn="l" rtl="0" fontAlgn="t"/>
                      <a:r>
                        <a:rPr lang="en-IN" sz="1200" b="1" i="0" u="none" strike="noStrike" dirty="0">
                          <a:solidFill>
                            <a:srgbClr val="0070C0"/>
                          </a:solidFill>
                          <a:effectLst/>
                          <a:latin typeface="+mn-lt"/>
                          <a:cs typeface="Calibri" panose="020F0502020204030204" pitchFamily="34" charset="0"/>
                        </a:rPr>
                        <a:t>Norm (Per Hour) &gt;</a:t>
                      </a:r>
                    </a:p>
                  </a:txBody>
                  <a:tcPr marL="9644" marR="9644" marT="9644"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n-lt"/>
                          <a:cs typeface="Calibri" panose="020F0502020204030204" pitchFamily="34" charset="0"/>
                        </a:rPr>
                        <a:t>5</a:t>
                      </a:r>
                    </a:p>
                  </a:txBody>
                  <a:tcPr marL="9644" marR="9644" marT="9644"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n-lt"/>
                          <a:cs typeface="Calibri" panose="020F0502020204030204" pitchFamily="34" charset="0"/>
                        </a:rPr>
                        <a:t>5</a:t>
                      </a:r>
                    </a:p>
                  </a:txBody>
                  <a:tcPr marL="9644" marR="9644" marT="9644"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n-lt"/>
                          <a:cs typeface="Calibri" panose="020F0502020204030204" pitchFamily="34" charset="0"/>
                        </a:rPr>
                        <a:t>5</a:t>
                      </a:r>
                    </a:p>
                  </a:txBody>
                  <a:tcPr marL="9644" marR="9644" marT="9644"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n-lt"/>
                          <a:cs typeface="Calibri" panose="020F0502020204030204" pitchFamily="34" charset="0"/>
                        </a:rPr>
                        <a:t>5</a:t>
                      </a:r>
                    </a:p>
                  </a:txBody>
                  <a:tcPr marL="9644" marR="9644" marT="9644"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n-lt"/>
                          <a:cs typeface="Calibri" panose="020F0502020204030204" pitchFamily="34" charset="0"/>
                        </a:rPr>
                        <a:t>5</a:t>
                      </a:r>
                    </a:p>
                  </a:txBody>
                  <a:tcPr marL="9644" marR="9644" marT="9644"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70C0"/>
                          </a:solidFill>
                          <a:effectLst/>
                          <a:latin typeface="+mn-lt"/>
                          <a:cs typeface="Calibri" panose="020F0502020204030204" pitchFamily="34" charset="0"/>
                        </a:rPr>
                        <a:t>5</a:t>
                      </a:r>
                    </a:p>
                  </a:txBody>
                  <a:tcPr marL="9644" marR="9644" marT="9644"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cs typeface="Calibri" panose="020F0502020204030204" pitchFamily="34" charset="0"/>
                        </a:rPr>
                        <a:t>5</a:t>
                      </a:r>
                    </a:p>
                  </a:txBody>
                  <a:tcPr marL="9644" marR="9644" marT="9644"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41128496"/>
                  </a:ext>
                </a:extLst>
              </a:tr>
            </a:tbl>
          </a:graphicData>
        </a:graphic>
      </p:graphicFrame>
      <p:graphicFrame>
        <p:nvGraphicFramePr>
          <p:cNvPr id="10" name="Table 9">
            <a:extLst>
              <a:ext uri="{FF2B5EF4-FFF2-40B4-BE49-F238E27FC236}">
                <a16:creationId xmlns:a16="http://schemas.microsoft.com/office/drawing/2014/main" id="{1B9E1D26-D4A6-4C0E-9619-F3B11DB3377E}"/>
              </a:ext>
            </a:extLst>
          </p:cNvPr>
          <p:cNvGraphicFramePr>
            <a:graphicFrameLocks noGrp="1"/>
          </p:cNvGraphicFramePr>
          <p:nvPr>
            <p:extLst/>
          </p:nvPr>
        </p:nvGraphicFramePr>
        <p:xfrm>
          <a:off x="102205" y="5057460"/>
          <a:ext cx="8730778" cy="1427321"/>
        </p:xfrm>
        <a:graphic>
          <a:graphicData uri="http://schemas.openxmlformats.org/drawingml/2006/table">
            <a:tbl>
              <a:tblPr/>
              <a:tblGrid>
                <a:gridCol w="2210118">
                  <a:extLst>
                    <a:ext uri="{9D8B030D-6E8A-4147-A177-3AD203B41FA5}">
                      <a16:colId xmlns:a16="http://schemas.microsoft.com/office/drawing/2014/main" val="303447655"/>
                    </a:ext>
                  </a:extLst>
                </a:gridCol>
                <a:gridCol w="780041">
                  <a:extLst>
                    <a:ext uri="{9D8B030D-6E8A-4147-A177-3AD203B41FA5}">
                      <a16:colId xmlns:a16="http://schemas.microsoft.com/office/drawing/2014/main" val="644238477"/>
                    </a:ext>
                  </a:extLst>
                </a:gridCol>
                <a:gridCol w="914112">
                  <a:extLst>
                    <a:ext uri="{9D8B030D-6E8A-4147-A177-3AD203B41FA5}">
                      <a16:colId xmlns:a16="http://schemas.microsoft.com/office/drawing/2014/main" val="944479726"/>
                    </a:ext>
                  </a:extLst>
                </a:gridCol>
                <a:gridCol w="780041">
                  <a:extLst>
                    <a:ext uri="{9D8B030D-6E8A-4147-A177-3AD203B41FA5}">
                      <a16:colId xmlns:a16="http://schemas.microsoft.com/office/drawing/2014/main" val="3263644326"/>
                    </a:ext>
                  </a:extLst>
                </a:gridCol>
                <a:gridCol w="780041">
                  <a:extLst>
                    <a:ext uri="{9D8B030D-6E8A-4147-A177-3AD203B41FA5}">
                      <a16:colId xmlns:a16="http://schemas.microsoft.com/office/drawing/2014/main" val="1104206763"/>
                    </a:ext>
                  </a:extLst>
                </a:gridCol>
                <a:gridCol w="780041">
                  <a:extLst>
                    <a:ext uri="{9D8B030D-6E8A-4147-A177-3AD203B41FA5}">
                      <a16:colId xmlns:a16="http://schemas.microsoft.com/office/drawing/2014/main" val="1745208456"/>
                    </a:ext>
                  </a:extLst>
                </a:gridCol>
                <a:gridCol w="1121310">
                  <a:extLst>
                    <a:ext uri="{9D8B030D-6E8A-4147-A177-3AD203B41FA5}">
                      <a16:colId xmlns:a16="http://schemas.microsoft.com/office/drawing/2014/main" val="2930777639"/>
                    </a:ext>
                  </a:extLst>
                </a:gridCol>
                <a:gridCol w="1365074">
                  <a:extLst>
                    <a:ext uri="{9D8B030D-6E8A-4147-A177-3AD203B41FA5}">
                      <a16:colId xmlns:a16="http://schemas.microsoft.com/office/drawing/2014/main" val="3847379769"/>
                    </a:ext>
                  </a:extLst>
                </a:gridCol>
              </a:tblGrid>
              <a:tr h="202525">
                <a:tc>
                  <a:txBody>
                    <a:bodyPr/>
                    <a:lstStyle/>
                    <a:p>
                      <a:pPr algn="ctr" rtl="0" fontAlgn="t"/>
                      <a:r>
                        <a:rPr lang="en-IN" sz="1200" b="1" i="0" u="none" strike="noStrike">
                          <a:solidFill>
                            <a:srgbClr val="FFFFFF"/>
                          </a:solidFill>
                          <a:effectLst/>
                          <a:latin typeface="+mn-lt"/>
                        </a:rPr>
                        <a:t>Scenario Slippage</a:t>
                      </a:r>
                    </a:p>
                  </a:txBody>
                  <a:tcPr marL="9644" marR="9644" marT="9644"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ANBC</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ASA</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CNBC</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CNBA</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B2B</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SAPI</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MoSS &amp; PHIN</a:t>
                      </a:r>
                    </a:p>
                  </a:txBody>
                  <a:tcPr marL="9644" marR="9644" marT="9644"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4472C4"/>
                    </a:solidFill>
                  </a:tcPr>
                </a:tc>
                <a:extLst>
                  <a:ext uri="{0D108BD9-81ED-4DB2-BD59-A6C34878D82A}">
                    <a16:rowId xmlns:a16="http://schemas.microsoft.com/office/drawing/2014/main" val="3076742731"/>
                  </a:ext>
                </a:extLst>
              </a:tr>
              <a:tr h="405051">
                <a:tc>
                  <a:txBody>
                    <a:bodyPr/>
                    <a:lstStyle/>
                    <a:p>
                      <a:pPr algn="l" rtl="0" fontAlgn="t"/>
                      <a:r>
                        <a:rPr lang="en-IN" sz="1200" b="1" i="0" u="none" strike="noStrike">
                          <a:solidFill>
                            <a:srgbClr val="000000"/>
                          </a:solidFill>
                          <a:effectLst/>
                          <a:latin typeface="+mn-lt"/>
                        </a:rPr>
                        <a:t>Scenario Slippage Count (A)</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C6E0B4"/>
                    </a:solidFill>
                  </a:tcPr>
                </a:tc>
                <a:tc>
                  <a:txBody>
                    <a:bodyPr/>
                    <a:lstStyle/>
                    <a:p>
                      <a:pPr algn="ctr" rtl="0" fontAlgn="t"/>
                      <a:r>
                        <a:rPr lang="en-IN" sz="1200" b="0" i="0" u="none" strike="noStrike">
                          <a:solidFill>
                            <a:srgbClr val="000000"/>
                          </a:solidFill>
                          <a:effectLst/>
                          <a:latin typeface="+mn-lt"/>
                        </a:rPr>
                        <a:t>15</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n-lt"/>
                        </a:rPr>
                        <a:t>1</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2</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D9E1F2"/>
                    </a:solidFill>
                  </a:tcPr>
                </a:tc>
                <a:extLst>
                  <a:ext uri="{0D108BD9-81ED-4DB2-BD59-A6C34878D82A}">
                    <a16:rowId xmlns:a16="http://schemas.microsoft.com/office/drawing/2014/main" val="1682568580"/>
                  </a:ext>
                </a:extLst>
              </a:tr>
              <a:tr h="405051">
                <a:tc>
                  <a:txBody>
                    <a:bodyPr/>
                    <a:lstStyle/>
                    <a:p>
                      <a:pPr algn="l" rtl="0" fontAlgn="t"/>
                      <a:r>
                        <a:rPr lang="en-IN" sz="1200" b="1" i="0" u="none" strike="noStrike">
                          <a:solidFill>
                            <a:srgbClr val="000000"/>
                          </a:solidFill>
                          <a:effectLst/>
                          <a:latin typeface="+mn-lt"/>
                        </a:rPr>
                        <a:t>Total Conditions Designed (B)</a:t>
                      </a:r>
                    </a:p>
                  </a:txBody>
                  <a:tcPr marL="9644" marR="9644" marT="9644" marB="0">
                    <a:lnL w="12700" cap="flat" cmpd="sng" algn="ctr">
                      <a:solidFill>
                        <a:srgbClr val="000000"/>
                      </a:solidFill>
                      <a:prstDash val="solid"/>
                      <a:round/>
                      <a:headEnd type="none" w="med" len="med"/>
                      <a:tailEnd type="none" w="med" len="med"/>
                    </a:lnL>
                    <a:lnR>
                      <a:noFill/>
                    </a:lnR>
                    <a:lnT>
                      <a:noFill/>
                    </a:lnT>
                    <a:lnB>
                      <a:noFill/>
                    </a:lnB>
                  </a:tcPr>
                </a:tc>
                <a:tc>
                  <a:txBody>
                    <a:bodyPr/>
                    <a:lstStyle/>
                    <a:p>
                      <a:pPr algn="ctr" rtl="0" fontAlgn="t"/>
                      <a:r>
                        <a:rPr lang="en-IN" sz="1200" b="0" i="0" u="none" strike="noStrike" dirty="0">
                          <a:solidFill>
                            <a:srgbClr val="000000"/>
                          </a:solidFill>
                          <a:effectLst/>
                          <a:latin typeface="+mn-lt"/>
                        </a:rPr>
                        <a:t>694</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179</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124</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40</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144</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206</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9</a:t>
                      </a:r>
                    </a:p>
                  </a:txBody>
                  <a:tcPr marL="9644" marR="9644" marT="9644" marB="0">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521495195"/>
                  </a:ext>
                </a:extLst>
              </a:tr>
              <a:tr h="202525">
                <a:tc>
                  <a:txBody>
                    <a:bodyPr/>
                    <a:lstStyle/>
                    <a:p>
                      <a:pPr algn="l" rtl="0" fontAlgn="t"/>
                      <a:r>
                        <a:rPr lang="en-IN" sz="1200" b="1" i="0" u="none" strike="noStrike" dirty="0">
                          <a:solidFill>
                            <a:srgbClr val="000000"/>
                          </a:solidFill>
                          <a:effectLst/>
                          <a:latin typeface="+mn-lt"/>
                        </a:rPr>
                        <a:t>Percentage (A/B)%</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2.2</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0.6</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0.0</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0.0</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0.0</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1.0</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0.0</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FCE4D6"/>
                    </a:solidFill>
                  </a:tcPr>
                </a:tc>
                <a:extLst>
                  <a:ext uri="{0D108BD9-81ED-4DB2-BD59-A6C34878D82A}">
                    <a16:rowId xmlns:a16="http://schemas.microsoft.com/office/drawing/2014/main" val="3054979870"/>
                  </a:ext>
                </a:extLst>
              </a:tr>
              <a:tr h="212169">
                <a:tc>
                  <a:txBody>
                    <a:bodyPr/>
                    <a:lstStyle/>
                    <a:p>
                      <a:pPr algn="l" rtl="0" fontAlgn="t"/>
                      <a:r>
                        <a:rPr lang="en-IN" sz="1200" b="1" i="0" u="none" strike="noStrike" dirty="0">
                          <a:solidFill>
                            <a:srgbClr val="0070C0"/>
                          </a:solidFill>
                          <a:effectLst/>
                          <a:latin typeface="+mn-lt"/>
                        </a:rPr>
                        <a:t>Norm %</a:t>
                      </a:r>
                    </a:p>
                  </a:txBody>
                  <a:tcPr marL="9644" marR="9644" marT="9644" marB="0">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49930050"/>
                  </a:ext>
                </a:extLst>
              </a:tr>
            </a:tbl>
          </a:graphicData>
        </a:graphic>
      </p:graphicFrame>
    </p:spTree>
    <p:extLst>
      <p:ext uri="{BB962C8B-B14F-4D97-AF65-F5344CB8AC3E}">
        <p14:creationId xmlns:p14="http://schemas.microsoft.com/office/powerpoint/2010/main" val="149481136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7936"/>
            <a:ext cx="12344400" cy="928868"/>
          </a:xfrm>
          <a:prstGeom prst="rect">
            <a:avLst/>
          </a:prstGeom>
          <a:noFill/>
          <a:ln w="9525">
            <a:noFill/>
            <a:miter lim="800000"/>
            <a:headEnd/>
            <a:tailEnd/>
          </a:ln>
        </p:spPr>
        <p:txBody>
          <a:bodyPr vert="horz" wrap="square" lIns="110249" tIns="110249" rIns="110249" bIns="110249" numCol="1" anchor="ctr" anchorCtr="0" compatLnSpc="1">
            <a:prstTxWarp prst="textNoShape">
              <a:avLst/>
            </a:prstTxWarp>
          </a:bodyPr>
          <a:lstStyle>
            <a:defPPr>
              <a:defRPr lang="en-US"/>
            </a:defPPr>
            <a:lvl1pPr eaLnBrk="0" hangingPunct="0">
              <a:defRPr sz="2800" b="1">
                <a:solidFill>
                  <a:srgbClr val="205595"/>
                </a:solidFill>
                <a:latin typeface="Arial"/>
                <a:ea typeface="+mj-ea"/>
                <a:cs typeface="Arial"/>
              </a:defRPr>
            </a:lvl1pPr>
            <a:lvl2pPr algn="ctr" eaLnBrk="0" hangingPunct="0">
              <a:defRPr sz="4400">
                <a:latin typeface="Calibri" pitchFamily="34" charset="0"/>
              </a:defRPr>
            </a:lvl2pPr>
            <a:lvl3pPr algn="ctr" eaLnBrk="0" hangingPunct="0">
              <a:defRPr sz="4400">
                <a:latin typeface="Calibri" pitchFamily="34" charset="0"/>
              </a:defRPr>
            </a:lvl3pPr>
            <a:lvl4pPr algn="ctr" eaLnBrk="0" hangingPunct="0">
              <a:defRPr sz="4400">
                <a:latin typeface="Calibri" pitchFamily="34" charset="0"/>
              </a:defRPr>
            </a:lvl4pPr>
            <a:lvl5pPr algn="ctr" eaLnBrk="0" hangingPunct="0">
              <a:defRPr sz="4400">
                <a:latin typeface="Calibri" pitchFamily="34" charset="0"/>
              </a:defRPr>
            </a:lvl5pPr>
            <a:lvl6pPr marL="457200" algn="ctr" fontAlgn="base">
              <a:spcBef>
                <a:spcPct val="0"/>
              </a:spcBef>
              <a:spcAft>
                <a:spcPct val="0"/>
              </a:spcAft>
              <a:defRPr sz="4400">
                <a:latin typeface="Calibri" pitchFamily="34" charset="0"/>
              </a:defRPr>
            </a:lvl6pPr>
            <a:lvl7pPr marL="914400" algn="ctr" fontAlgn="base">
              <a:spcBef>
                <a:spcPct val="0"/>
              </a:spcBef>
              <a:spcAft>
                <a:spcPct val="0"/>
              </a:spcAft>
              <a:defRPr sz="4400">
                <a:latin typeface="Calibri" pitchFamily="34" charset="0"/>
              </a:defRPr>
            </a:lvl7pPr>
            <a:lvl8pPr marL="1371600" algn="ctr" fontAlgn="base">
              <a:spcBef>
                <a:spcPct val="0"/>
              </a:spcBef>
              <a:spcAft>
                <a:spcPct val="0"/>
              </a:spcAft>
              <a:defRPr sz="4400">
                <a:latin typeface="Calibri" pitchFamily="34" charset="0"/>
              </a:defRPr>
            </a:lvl8pPr>
            <a:lvl9pPr marL="1828800" algn="ctr" fontAlgn="base">
              <a:spcBef>
                <a:spcPct val="0"/>
              </a:spcBef>
              <a:spcAft>
                <a:spcPct val="0"/>
              </a:spcAft>
              <a:defRPr sz="4400">
                <a:latin typeface="Calibri" pitchFamily="34" charset="0"/>
              </a:defRPr>
            </a:lvl9pPr>
          </a:lstStyle>
          <a:p>
            <a:pPr>
              <a:buSzPct val="120000"/>
            </a:pPr>
            <a:r>
              <a:rPr lang="en-US" altLang="en-US" sz="2200" dirty="0">
                <a:solidFill>
                  <a:schemeClr val="tx1"/>
                </a:solidFill>
                <a:latin typeface="+mj-lt"/>
                <a:ea typeface="Segoe UI" panose="020B0502040204020203" pitchFamily="34" charset="0"/>
                <a:cs typeface="Segoe UI Light" pitchFamily="34" charset="0"/>
              </a:rPr>
              <a:t>IT New Business Q1 - 2020 Plans</a:t>
            </a:r>
          </a:p>
        </p:txBody>
      </p:sp>
      <p:graphicFrame>
        <p:nvGraphicFramePr>
          <p:cNvPr id="2" name="Diagram 1">
            <a:extLst>
              <a:ext uri="{FF2B5EF4-FFF2-40B4-BE49-F238E27FC236}">
                <a16:creationId xmlns:a16="http://schemas.microsoft.com/office/drawing/2014/main" id="{547D4A0C-8848-4628-B9FC-E1DD5089B5B1}"/>
              </a:ext>
            </a:extLst>
          </p:cNvPr>
          <p:cNvGraphicFramePr/>
          <p:nvPr>
            <p:extLst/>
          </p:nvPr>
        </p:nvGraphicFramePr>
        <p:xfrm>
          <a:off x="304800" y="1112837"/>
          <a:ext cx="11277600" cy="5181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ounded Rectangle 4"/>
          <p:cNvSpPr/>
          <p:nvPr/>
        </p:nvSpPr>
        <p:spPr>
          <a:xfrm>
            <a:off x="10210800" y="6446837"/>
            <a:ext cx="914400" cy="304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G" sz="1200" dirty="0" smtClean="0">
                <a:hlinkClick r:id="rId7" action="ppaction://hlinksldjump"/>
              </a:rPr>
              <a:t>Agenda</a:t>
            </a:r>
            <a:endParaRPr lang="en-SG" sz="1200" dirty="0"/>
          </a:p>
        </p:txBody>
      </p:sp>
    </p:spTree>
    <p:extLst>
      <p:ext uri="{BB962C8B-B14F-4D97-AF65-F5344CB8AC3E}">
        <p14:creationId xmlns:p14="http://schemas.microsoft.com/office/powerpoint/2010/main" val="3084965611"/>
      </p:ext>
    </p:extLst>
  </p:cSld>
  <p:clrMapOvr>
    <a:masterClrMapping/>
  </p:clrMapOvr>
  <p:transition>
    <p:fade thruBlk="1"/>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ooter Placeholder 17">
            <a:extLst>
              <a:ext uri="{FF2B5EF4-FFF2-40B4-BE49-F238E27FC236}">
                <a16:creationId xmlns:a16="http://schemas.microsoft.com/office/drawing/2014/main" id="{7C82EA60-C976-F64B-B0BD-5762A1BFD952}"/>
              </a:ext>
            </a:extLst>
          </p:cNvPr>
          <p:cNvSpPr>
            <a:spLocks noGrp="1"/>
          </p:cNvSpPr>
          <p:nvPr>
            <p:ph type="ftr" sz="quarter" idx="11"/>
          </p:nvPr>
        </p:nvSpPr>
        <p:spPr/>
        <p:txBody>
          <a:bodyPr/>
          <a:lstStyle/>
          <a:p>
            <a:r>
              <a:rPr lang="en-US" dirty="0"/>
              <a:t>Information Technology</a:t>
            </a:r>
          </a:p>
        </p:txBody>
      </p:sp>
      <p:sp>
        <p:nvSpPr>
          <p:cNvPr id="19" name="Slide Number Placeholder 18">
            <a:extLst>
              <a:ext uri="{FF2B5EF4-FFF2-40B4-BE49-F238E27FC236}">
                <a16:creationId xmlns:a16="http://schemas.microsoft.com/office/drawing/2014/main" id="{51E9375F-789A-F245-8711-2D576168CE53}"/>
              </a:ext>
            </a:extLst>
          </p:cNvPr>
          <p:cNvSpPr>
            <a:spLocks noGrp="1"/>
          </p:cNvSpPr>
          <p:nvPr>
            <p:ph type="sldNum" sz="quarter" idx="12"/>
          </p:nvPr>
        </p:nvSpPr>
        <p:spPr/>
        <p:txBody>
          <a:bodyPr/>
          <a:lstStyle/>
          <a:p>
            <a:fld id="{5A966AA9-9FBE-1C4A-9081-5504C5424978}" type="slidenum">
              <a:rPr lang="en-US" smtClean="0"/>
              <a:t>7</a:t>
            </a:fld>
            <a:endParaRPr lang="en-US" dirty="0"/>
          </a:p>
        </p:txBody>
      </p:sp>
      <p:sp>
        <p:nvSpPr>
          <p:cNvPr id="8" name="TextBox 7">
            <a:extLst>
              <a:ext uri="{FF2B5EF4-FFF2-40B4-BE49-F238E27FC236}">
                <a16:creationId xmlns:a16="http://schemas.microsoft.com/office/drawing/2014/main" id="{E5DB9F79-BCFE-48F4-9987-0E803C7B9A7F}"/>
              </a:ext>
            </a:extLst>
          </p:cNvPr>
          <p:cNvSpPr txBox="1"/>
          <p:nvPr/>
        </p:nvSpPr>
        <p:spPr>
          <a:xfrm>
            <a:off x="11017993" y="6236662"/>
            <a:ext cx="1874578" cy="373949"/>
          </a:xfrm>
          <a:prstGeom prst="rect">
            <a:avLst/>
          </a:prstGeom>
          <a:noFill/>
        </p:spPr>
        <p:txBody>
          <a:bodyPr wrap="square" rtlCol="0">
            <a:spAutoFit/>
          </a:bodyPr>
          <a:lstStyle/>
          <a:p>
            <a:r>
              <a:rPr lang="en-US" dirty="0"/>
              <a:t>Continued..</a:t>
            </a:r>
          </a:p>
        </p:txBody>
      </p:sp>
      <p:sp>
        <p:nvSpPr>
          <p:cNvPr id="12" name="Rectangle: Top Corners Rounded 11">
            <a:extLst>
              <a:ext uri="{FF2B5EF4-FFF2-40B4-BE49-F238E27FC236}">
                <a16:creationId xmlns:a16="http://schemas.microsoft.com/office/drawing/2014/main" id="{8408B1AC-FC36-4CE6-8A58-320ABD63F1F8}"/>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QA Metrics (Contd.)</a:t>
            </a:r>
          </a:p>
        </p:txBody>
      </p:sp>
      <p:sp>
        <p:nvSpPr>
          <p:cNvPr id="13" name="Frame 12">
            <a:extLst>
              <a:ext uri="{FF2B5EF4-FFF2-40B4-BE49-F238E27FC236}">
                <a16:creationId xmlns:a16="http://schemas.microsoft.com/office/drawing/2014/main" id="{FC82FAC3-DBF3-407F-95C9-FC4FE71A8CD4}"/>
              </a:ext>
            </a:extLst>
          </p:cNvPr>
          <p:cNvSpPr/>
          <p:nvPr/>
        </p:nvSpPr>
        <p:spPr>
          <a:xfrm>
            <a:off x="10442501" y="167331"/>
            <a:ext cx="1692464" cy="294490"/>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cs typeface="Calibri" panose="020F0502020204030204" pitchFamily="34" charset="0"/>
              </a:rPr>
              <a:t>IT SALES QA</a:t>
            </a:r>
          </a:p>
        </p:txBody>
      </p:sp>
      <p:sp>
        <p:nvSpPr>
          <p:cNvPr id="14" name="TextBox 13">
            <a:extLst>
              <a:ext uri="{FF2B5EF4-FFF2-40B4-BE49-F238E27FC236}">
                <a16:creationId xmlns:a16="http://schemas.microsoft.com/office/drawing/2014/main" id="{8C9E17F9-3C48-4812-AEDA-27C8DD229EC6}"/>
              </a:ext>
            </a:extLst>
          </p:cNvPr>
          <p:cNvSpPr txBox="1"/>
          <p:nvPr/>
        </p:nvSpPr>
        <p:spPr>
          <a:xfrm>
            <a:off x="9119496" y="927220"/>
            <a:ext cx="3122035" cy="5044605"/>
          </a:xfrm>
          <a:prstGeom prst="rect">
            <a:avLst/>
          </a:prstGeom>
          <a:noFill/>
          <a:ln>
            <a:solidFill>
              <a:schemeClr val="accent1"/>
            </a:solidFill>
          </a:ln>
        </p:spPr>
        <p:txBody>
          <a:bodyPr wrap="square" rtlCol="0">
            <a:spAutoFit/>
          </a:bodyPr>
          <a:lstStyle/>
          <a:p>
            <a:pPr>
              <a:spcAft>
                <a:spcPts val="608"/>
              </a:spcAft>
            </a:pPr>
            <a:r>
              <a:rPr lang="en-US" sz="1418" b="1" dirty="0">
                <a:solidFill>
                  <a:srgbClr val="0070C0"/>
                </a:solidFill>
                <a:cs typeface="Calibri" panose="020F0502020204030204" pitchFamily="34" charset="0"/>
              </a:rPr>
              <a:t>Objective</a:t>
            </a:r>
            <a:r>
              <a:rPr lang="en-US" sz="1418" b="1" dirty="0">
                <a:cs typeface="Calibri" panose="020F0502020204030204" pitchFamily="34" charset="0"/>
              </a:rPr>
              <a:t> </a:t>
            </a:r>
            <a:r>
              <a:rPr lang="en-US" sz="1418" dirty="0">
                <a:cs typeface="Calibri" panose="020F0502020204030204" pitchFamily="34" charset="0"/>
              </a:rPr>
              <a:t>is to report valid defects and minimize or no defect leakage to Production</a:t>
            </a:r>
          </a:p>
          <a:p>
            <a:pPr>
              <a:spcAft>
                <a:spcPts val="608"/>
              </a:spcAft>
            </a:pPr>
            <a:r>
              <a:rPr lang="en-US" sz="1418" b="1" dirty="0">
                <a:solidFill>
                  <a:srgbClr val="0070C0"/>
                </a:solidFill>
                <a:cs typeface="Calibri" panose="020F0502020204030204" pitchFamily="34" charset="0"/>
              </a:rPr>
              <a:t>Results</a:t>
            </a:r>
            <a:r>
              <a:rPr lang="en-US" sz="1418" dirty="0">
                <a:cs typeface="Calibri" panose="020F0502020204030204" pitchFamily="34" charset="0"/>
              </a:rPr>
              <a:t>: While ASA invalid defect ratio is above the norm, overall invalid defect ratio is in control</a:t>
            </a:r>
          </a:p>
          <a:p>
            <a:pPr>
              <a:spcAft>
                <a:spcPts val="608"/>
              </a:spcAft>
            </a:pPr>
            <a:r>
              <a:rPr lang="en-US" sz="1418" dirty="0">
                <a:cs typeface="Calibri" panose="020F0502020204030204" pitchFamily="34" charset="0"/>
              </a:rPr>
              <a:t>What did we do to maintain </a:t>
            </a:r>
            <a:r>
              <a:rPr lang="en-US" sz="1418" b="1" dirty="0">
                <a:solidFill>
                  <a:srgbClr val="0070C0"/>
                </a:solidFill>
                <a:cs typeface="Calibri" panose="020F0502020204030204" pitchFamily="34" charset="0"/>
              </a:rPr>
              <a:t>consistency</a:t>
            </a:r>
            <a:r>
              <a:rPr lang="en-US" sz="1418" dirty="0">
                <a:cs typeface="Calibri" panose="020F0502020204030204" pitchFamily="34" charset="0"/>
              </a:rPr>
              <a:t> and for </a:t>
            </a:r>
            <a:r>
              <a:rPr lang="en-US" sz="1418" b="1" dirty="0">
                <a:solidFill>
                  <a:srgbClr val="0070C0"/>
                </a:solidFill>
                <a:cs typeface="Calibri" panose="020F0502020204030204" pitchFamily="34" charset="0"/>
              </a:rPr>
              <a:t>continuous improvements</a:t>
            </a:r>
            <a:r>
              <a:rPr lang="en-US" sz="1418" dirty="0">
                <a:cs typeface="Calibri" panose="020F0502020204030204" pitchFamily="34" charset="0"/>
              </a:rPr>
              <a:t>?</a:t>
            </a:r>
          </a:p>
          <a:p>
            <a:pPr marL="173593" indent="-173593">
              <a:buFont typeface="Wingdings" panose="05000000000000000000" pitchFamily="2" charset="2"/>
              <a:buChar char="q"/>
            </a:pPr>
            <a:r>
              <a:rPr lang="en-US" sz="1418" dirty="0">
                <a:solidFill>
                  <a:srgbClr val="000000"/>
                </a:solidFill>
                <a:cs typeface="Calibri" panose="020F0502020204030204" pitchFamily="34" charset="0"/>
              </a:rPr>
              <a:t>Before reporting any bug verify to check the </a:t>
            </a:r>
            <a:r>
              <a:rPr lang="en-US" sz="1418" b="1" dirty="0">
                <a:solidFill>
                  <a:srgbClr val="000000"/>
                </a:solidFill>
                <a:cs typeface="Calibri" panose="020F0502020204030204" pitchFamily="34" charset="0"/>
              </a:rPr>
              <a:t>existing</a:t>
            </a:r>
            <a:r>
              <a:rPr lang="en-US" sz="1418" dirty="0">
                <a:solidFill>
                  <a:srgbClr val="000000"/>
                </a:solidFill>
                <a:cs typeface="Calibri" panose="020F0502020204030204" pitchFamily="34" charset="0"/>
              </a:rPr>
              <a:t> </a:t>
            </a:r>
            <a:r>
              <a:rPr lang="en-US" sz="1418" b="1" dirty="0">
                <a:solidFill>
                  <a:srgbClr val="000000"/>
                </a:solidFill>
                <a:cs typeface="Calibri" panose="020F0502020204030204" pitchFamily="34" charset="0"/>
              </a:rPr>
              <a:t>bugs</a:t>
            </a:r>
            <a:r>
              <a:rPr lang="en-US" sz="1418" dirty="0">
                <a:solidFill>
                  <a:srgbClr val="000000"/>
                </a:solidFill>
                <a:cs typeface="Calibri" panose="020F0502020204030204" pitchFamily="34" charset="0"/>
              </a:rPr>
              <a:t> by querying in the ADO using keywords</a:t>
            </a:r>
          </a:p>
          <a:p>
            <a:pPr marL="173593" indent="-173593">
              <a:buFont typeface="Wingdings" panose="05000000000000000000" pitchFamily="2" charset="2"/>
              <a:buChar char="q"/>
            </a:pPr>
            <a:r>
              <a:rPr lang="en-US" sz="1418" dirty="0">
                <a:solidFill>
                  <a:srgbClr val="000000"/>
                </a:solidFill>
                <a:cs typeface="Calibri" panose="020F0502020204030204" pitchFamily="34" charset="0"/>
              </a:rPr>
              <a:t>Adequate </a:t>
            </a:r>
            <a:r>
              <a:rPr lang="en-US" sz="1418" b="1" dirty="0">
                <a:solidFill>
                  <a:srgbClr val="000000"/>
                </a:solidFill>
                <a:cs typeface="Calibri" panose="020F0502020204030204" pitchFamily="34" charset="0"/>
              </a:rPr>
              <a:t>review</a:t>
            </a:r>
            <a:r>
              <a:rPr lang="en-US" sz="1418" dirty="0">
                <a:solidFill>
                  <a:srgbClr val="000000"/>
                </a:solidFill>
                <a:cs typeface="Calibri" panose="020F0502020204030204" pitchFamily="34" charset="0"/>
              </a:rPr>
              <a:t> process with Analysts</a:t>
            </a:r>
          </a:p>
          <a:p>
            <a:pPr marL="173593" indent="-173593">
              <a:spcAft>
                <a:spcPts val="608"/>
              </a:spcAft>
              <a:buFont typeface="Wingdings" panose="05000000000000000000" pitchFamily="2" charset="2"/>
              <a:buChar char="q"/>
            </a:pPr>
            <a:r>
              <a:rPr lang="en-US" sz="1418" dirty="0">
                <a:solidFill>
                  <a:srgbClr val="000000"/>
                </a:solidFill>
                <a:cs typeface="Calibri" panose="020F0502020204030204" pitchFamily="34" charset="0"/>
              </a:rPr>
              <a:t>Team’s past </a:t>
            </a:r>
            <a:r>
              <a:rPr lang="en-US" sz="1418" b="1" dirty="0">
                <a:solidFill>
                  <a:srgbClr val="000000"/>
                </a:solidFill>
                <a:cs typeface="Calibri" panose="020F0502020204030204" pitchFamily="34" charset="0"/>
              </a:rPr>
              <a:t>experience</a:t>
            </a:r>
            <a:r>
              <a:rPr lang="en-US" sz="1418" dirty="0">
                <a:solidFill>
                  <a:srgbClr val="000000"/>
                </a:solidFill>
                <a:cs typeface="Calibri" panose="020F0502020204030204" pitchFamily="34" charset="0"/>
              </a:rPr>
              <a:t> in Sales Application helps in meeting the objective</a:t>
            </a:r>
          </a:p>
          <a:p>
            <a:r>
              <a:rPr lang="en-US" sz="1418" b="1" u="sng" dirty="0">
                <a:solidFill>
                  <a:srgbClr val="000000"/>
                </a:solidFill>
                <a:cs typeface="Calibri" panose="020F0502020204030204" pitchFamily="34" charset="0"/>
              </a:rPr>
              <a:t>Note</a:t>
            </a:r>
            <a:r>
              <a:rPr lang="en-US" sz="1418" dirty="0">
                <a:solidFill>
                  <a:srgbClr val="000000"/>
                </a:solidFill>
                <a:cs typeface="Calibri" panose="020F0502020204030204" pitchFamily="34" charset="0"/>
              </a:rPr>
              <a:t>: Prod bugs reported during this release cycle are in ‘New’ state and yet to perform RCA</a:t>
            </a:r>
          </a:p>
        </p:txBody>
      </p:sp>
      <p:sp>
        <p:nvSpPr>
          <p:cNvPr id="17" name="Rectangle 16">
            <a:extLst>
              <a:ext uri="{FF2B5EF4-FFF2-40B4-BE49-F238E27FC236}">
                <a16:creationId xmlns:a16="http://schemas.microsoft.com/office/drawing/2014/main" id="{7BD15865-A6D3-4DC4-9C9C-18FB934AF36A}"/>
              </a:ext>
            </a:extLst>
          </p:cNvPr>
          <p:cNvSpPr/>
          <p:nvPr/>
        </p:nvSpPr>
        <p:spPr>
          <a:xfrm>
            <a:off x="102871" y="3656675"/>
            <a:ext cx="6069330" cy="208768"/>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r>
              <a:rPr lang="en-US" sz="1418" b="1" i="1" dirty="0"/>
              <a:t>**</a:t>
            </a:r>
            <a:r>
              <a:rPr lang="en-US" sz="1316" b="1" i="1" dirty="0"/>
              <a:t>Reasons</a:t>
            </a:r>
            <a:r>
              <a:rPr lang="en-US" sz="1418" b="1" i="1" dirty="0"/>
              <a:t> for Invalid bugs are </a:t>
            </a:r>
            <a:r>
              <a:rPr lang="en-US" sz="1316" b="1" i="1" dirty="0"/>
              <a:t>provided</a:t>
            </a:r>
            <a:r>
              <a:rPr lang="en-US" sz="1418" b="1" i="1" dirty="0"/>
              <a:t> in detail in the notes section</a:t>
            </a:r>
            <a:endParaRPr lang="en-IN" sz="1418" b="1" i="1" dirty="0"/>
          </a:p>
        </p:txBody>
      </p:sp>
      <p:graphicFrame>
        <p:nvGraphicFramePr>
          <p:cNvPr id="3" name="Table 2">
            <a:extLst>
              <a:ext uri="{FF2B5EF4-FFF2-40B4-BE49-F238E27FC236}">
                <a16:creationId xmlns:a16="http://schemas.microsoft.com/office/drawing/2014/main" id="{D12AC7CE-115D-485C-918B-414D89F27DA7}"/>
              </a:ext>
            </a:extLst>
          </p:cNvPr>
          <p:cNvGraphicFramePr>
            <a:graphicFrameLocks noGrp="1"/>
          </p:cNvGraphicFramePr>
          <p:nvPr>
            <p:extLst/>
          </p:nvPr>
        </p:nvGraphicFramePr>
        <p:xfrm>
          <a:off x="85660" y="725087"/>
          <a:ext cx="8902524" cy="932002"/>
        </p:xfrm>
        <a:graphic>
          <a:graphicData uri="http://schemas.openxmlformats.org/drawingml/2006/table">
            <a:tbl>
              <a:tblPr/>
              <a:tblGrid>
                <a:gridCol w="2253594">
                  <a:extLst>
                    <a:ext uri="{9D8B030D-6E8A-4147-A177-3AD203B41FA5}">
                      <a16:colId xmlns:a16="http://schemas.microsoft.com/office/drawing/2014/main" val="317874894"/>
                    </a:ext>
                  </a:extLst>
                </a:gridCol>
                <a:gridCol w="795386">
                  <a:extLst>
                    <a:ext uri="{9D8B030D-6E8A-4147-A177-3AD203B41FA5}">
                      <a16:colId xmlns:a16="http://schemas.microsoft.com/office/drawing/2014/main" val="3723321273"/>
                    </a:ext>
                  </a:extLst>
                </a:gridCol>
                <a:gridCol w="932093">
                  <a:extLst>
                    <a:ext uri="{9D8B030D-6E8A-4147-A177-3AD203B41FA5}">
                      <a16:colId xmlns:a16="http://schemas.microsoft.com/office/drawing/2014/main" val="1272290915"/>
                    </a:ext>
                  </a:extLst>
                </a:gridCol>
                <a:gridCol w="795386">
                  <a:extLst>
                    <a:ext uri="{9D8B030D-6E8A-4147-A177-3AD203B41FA5}">
                      <a16:colId xmlns:a16="http://schemas.microsoft.com/office/drawing/2014/main" val="3859799799"/>
                    </a:ext>
                  </a:extLst>
                </a:gridCol>
                <a:gridCol w="795386">
                  <a:extLst>
                    <a:ext uri="{9D8B030D-6E8A-4147-A177-3AD203B41FA5}">
                      <a16:colId xmlns:a16="http://schemas.microsoft.com/office/drawing/2014/main" val="697753242"/>
                    </a:ext>
                  </a:extLst>
                </a:gridCol>
                <a:gridCol w="795386">
                  <a:extLst>
                    <a:ext uri="{9D8B030D-6E8A-4147-A177-3AD203B41FA5}">
                      <a16:colId xmlns:a16="http://schemas.microsoft.com/office/drawing/2014/main" val="1693635645"/>
                    </a:ext>
                  </a:extLst>
                </a:gridCol>
                <a:gridCol w="1143367">
                  <a:extLst>
                    <a:ext uri="{9D8B030D-6E8A-4147-A177-3AD203B41FA5}">
                      <a16:colId xmlns:a16="http://schemas.microsoft.com/office/drawing/2014/main" val="1827073311"/>
                    </a:ext>
                  </a:extLst>
                </a:gridCol>
                <a:gridCol w="1391926">
                  <a:extLst>
                    <a:ext uri="{9D8B030D-6E8A-4147-A177-3AD203B41FA5}">
                      <a16:colId xmlns:a16="http://schemas.microsoft.com/office/drawing/2014/main" val="3615438321"/>
                    </a:ext>
                  </a:extLst>
                </a:gridCol>
              </a:tblGrid>
              <a:tr h="305813">
                <a:tc>
                  <a:txBody>
                    <a:bodyPr/>
                    <a:lstStyle/>
                    <a:p>
                      <a:pPr algn="ctr" rtl="0" fontAlgn="t"/>
                      <a:r>
                        <a:rPr lang="en-IN" sz="1200" b="1" i="0" u="none" strike="noStrike">
                          <a:solidFill>
                            <a:srgbClr val="FFFFFF"/>
                          </a:solidFill>
                          <a:effectLst/>
                          <a:latin typeface="Calibri" panose="020F0502020204030204" pitchFamily="34" charset="0"/>
                        </a:rPr>
                        <a:t>Failed Verification</a:t>
                      </a:r>
                    </a:p>
                  </a:txBody>
                  <a:tcPr marL="9644" marR="9644" marT="9644"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dirty="0">
                          <a:solidFill>
                            <a:srgbClr val="FFFFFF"/>
                          </a:solidFill>
                          <a:effectLst/>
                          <a:latin typeface="Calibri" panose="020F0502020204030204" pitchFamily="34" charset="0"/>
                        </a:rPr>
                        <a:t>ANBC</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Calibri" panose="020F0502020204030204" pitchFamily="34" charset="0"/>
                        </a:rPr>
                        <a:t>ASA</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Calibri" panose="020F0502020204030204" pitchFamily="34" charset="0"/>
                        </a:rPr>
                        <a:t>CNBC</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Calibri" panose="020F0502020204030204" pitchFamily="34" charset="0"/>
                        </a:rPr>
                        <a:t>CNBA</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Calibri" panose="020F0502020204030204" pitchFamily="34" charset="0"/>
                        </a:rPr>
                        <a:t>B2B</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Calibri" panose="020F0502020204030204" pitchFamily="34" charset="0"/>
                        </a:rPr>
                        <a:t>SAPI</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Calibri" panose="020F0502020204030204" pitchFamily="34" charset="0"/>
                        </a:rPr>
                        <a:t>MoSS &amp; PHIN</a:t>
                      </a:r>
                    </a:p>
                  </a:txBody>
                  <a:tcPr marL="9644" marR="9644" marT="9644"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4472C4"/>
                    </a:solidFill>
                  </a:tcPr>
                </a:tc>
                <a:extLst>
                  <a:ext uri="{0D108BD9-81ED-4DB2-BD59-A6C34878D82A}">
                    <a16:rowId xmlns:a16="http://schemas.microsoft.com/office/drawing/2014/main" val="3890622372"/>
                  </a:ext>
                </a:extLst>
              </a:tr>
              <a:tr h="305813">
                <a:tc>
                  <a:txBody>
                    <a:bodyPr/>
                    <a:lstStyle/>
                    <a:p>
                      <a:pPr algn="l" rtl="0" fontAlgn="t"/>
                      <a:r>
                        <a:rPr lang="en-IN" sz="1200" b="1" i="0" u="none" strike="noStrike">
                          <a:solidFill>
                            <a:srgbClr val="000000"/>
                          </a:solidFill>
                          <a:effectLst/>
                          <a:latin typeface="Calibri" panose="020F0502020204030204" pitchFamily="34" charset="0"/>
                        </a:rPr>
                        <a:t>Failed Verification</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C6E0B4"/>
                    </a:solidFill>
                  </a:tcPr>
                </a:tc>
                <a:tc>
                  <a:txBody>
                    <a:bodyPr/>
                    <a:lstStyle/>
                    <a:p>
                      <a:pPr algn="ctr" rtl="0" fontAlgn="t"/>
                      <a:r>
                        <a:rPr lang="en-IN" sz="1200" b="0" i="0" u="none" strike="noStrike">
                          <a:solidFill>
                            <a:srgbClr val="000000"/>
                          </a:solidFill>
                          <a:effectLst/>
                          <a:latin typeface="Calibri" panose="020F0502020204030204" pitchFamily="34" charset="0"/>
                        </a:rPr>
                        <a:t>2</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Calibri" panose="020F0502020204030204" pitchFamily="34" charset="0"/>
                        </a:rPr>
                        <a:t>2</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Calibri" panose="020F0502020204030204" pitchFamily="34" charset="0"/>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Calibri" panose="020F0502020204030204" pitchFamily="34" charset="0"/>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Calibri" panose="020F0502020204030204" pitchFamily="34" charset="0"/>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Calibri" panose="020F0502020204030204" pitchFamily="34" charset="0"/>
                        </a:rPr>
                        <a:t>3</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Calibri" panose="020F0502020204030204" pitchFamily="34" charset="0"/>
                        </a:rPr>
                        <a:t>0</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D9E1F2"/>
                    </a:solidFill>
                  </a:tcPr>
                </a:tc>
                <a:extLst>
                  <a:ext uri="{0D108BD9-81ED-4DB2-BD59-A6C34878D82A}">
                    <a16:rowId xmlns:a16="http://schemas.microsoft.com/office/drawing/2014/main" val="2133214926"/>
                  </a:ext>
                </a:extLst>
              </a:tr>
              <a:tr h="320376">
                <a:tc>
                  <a:txBody>
                    <a:bodyPr/>
                    <a:lstStyle/>
                    <a:p>
                      <a:pPr algn="l" rtl="0" fontAlgn="t"/>
                      <a:r>
                        <a:rPr lang="en-IN" sz="1200" b="1" i="0" u="none" strike="noStrike" kern="1200" dirty="0">
                          <a:solidFill>
                            <a:srgbClr val="0070C0"/>
                          </a:solidFill>
                          <a:effectLst/>
                          <a:latin typeface="+mn-lt"/>
                          <a:ea typeface="+mn-ea"/>
                          <a:cs typeface="+mn-cs"/>
                        </a:rPr>
                        <a:t>Norm</a:t>
                      </a:r>
                    </a:p>
                  </a:txBody>
                  <a:tcPr marL="9644" marR="9644" marT="9644" marB="0">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0000"/>
                          </a:solidFill>
                          <a:effectLst/>
                          <a:latin typeface="Calibri" panose="020F0502020204030204" pitchFamily="34" charset="0"/>
                        </a:rPr>
                        <a:t>NA</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0000"/>
                          </a:solidFill>
                          <a:effectLst/>
                          <a:latin typeface="Calibri" panose="020F0502020204030204" pitchFamily="34" charset="0"/>
                        </a:rPr>
                        <a:t>NA</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0000"/>
                          </a:solidFill>
                          <a:effectLst/>
                          <a:latin typeface="Calibri" panose="020F0502020204030204" pitchFamily="34" charset="0"/>
                        </a:rPr>
                        <a:t>NA</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0000"/>
                          </a:solidFill>
                          <a:effectLst/>
                          <a:latin typeface="Calibri" panose="020F0502020204030204" pitchFamily="34" charset="0"/>
                        </a:rPr>
                        <a:t>NA</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0000"/>
                          </a:solidFill>
                          <a:effectLst/>
                          <a:latin typeface="Calibri" panose="020F0502020204030204" pitchFamily="34" charset="0"/>
                        </a:rPr>
                        <a:t>NA</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a:solidFill>
                            <a:srgbClr val="000000"/>
                          </a:solidFill>
                          <a:effectLst/>
                          <a:latin typeface="Calibri" panose="020F0502020204030204" pitchFamily="34" charset="0"/>
                        </a:rPr>
                        <a:t>NA</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0000"/>
                          </a:solidFill>
                          <a:effectLst/>
                          <a:latin typeface="Calibri" panose="020F0502020204030204" pitchFamily="34" charset="0"/>
                        </a:rPr>
                        <a:t>NA</a:t>
                      </a:r>
                    </a:p>
                  </a:txBody>
                  <a:tcPr marL="9644" marR="9644" marT="9644" marB="0">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84513136"/>
                  </a:ext>
                </a:extLst>
              </a:tr>
            </a:tbl>
          </a:graphicData>
        </a:graphic>
      </p:graphicFrame>
      <p:graphicFrame>
        <p:nvGraphicFramePr>
          <p:cNvPr id="7" name="Table 6">
            <a:extLst>
              <a:ext uri="{FF2B5EF4-FFF2-40B4-BE49-F238E27FC236}">
                <a16:creationId xmlns:a16="http://schemas.microsoft.com/office/drawing/2014/main" id="{73912F4D-EA44-4DD0-85FD-1060C823448C}"/>
              </a:ext>
            </a:extLst>
          </p:cNvPr>
          <p:cNvGraphicFramePr>
            <a:graphicFrameLocks noGrp="1"/>
          </p:cNvGraphicFramePr>
          <p:nvPr>
            <p:extLst/>
          </p:nvPr>
        </p:nvGraphicFramePr>
        <p:xfrm>
          <a:off x="85659" y="1895879"/>
          <a:ext cx="8902524" cy="1492130"/>
        </p:xfrm>
        <a:graphic>
          <a:graphicData uri="http://schemas.openxmlformats.org/drawingml/2006/table">
            <a:tbl>
              <a:tblPr/>
              <a:tblGrid>
                <a:gridCol w="1948882">
                  <a:extLst>
                    <a:ext uri="{9D8B030D-6E8A-4147-A177-3AD203B41FA5}">
                      <a16:colId xmlns:a16="http://schemas.microsoft.com/office/drawing/2014/main" val="245229369"/>
                    </a:ext>
                  </a:extLst>
                </a:gridCol>
                <a:gridCol w="687841">
                  <a:extLst>
                    <a:ext uri="{9D8B030D-6E8A-4147-A177-3AD203B41FA5}">
                      <a16:colId xmlns:a16="http://schemas.microsoft.com/office/drawing/2014/main" val="4156917895"/>
                    </a:ext>
                  </a:extLst>
                </a:gridCol>
                <a:gridCol w="806063">
                  <a:extLst>
                    <a:ext uri="{9D8B030D-6E8A-4147-A177-3AD203B41FA5}">
                      <a16:colId xmlns:a16="http://schemas.microsoft.com/office/drawing/2014/main" val="372543017"/>
                    </a:ext>
                  </a:extLst>
                </a:gridCol>
                <a:gridCol w="687841">
                  <a:extLst>
                    <a:ext uri="{9D8B030D-6E8A-4147-A177-3AD203B41FA5}">
                      <a16:colId xmlns:a16="http://schemas.microsoft.com/office/drawing/2014/main" val="1635165741"/>
                    </a:ext>
                  </a:extLst>
                </a:gridCol>
                <a:gridCol w="687841">
                  <a:extLst>
                    <a:ext uri="{9D8B030D-6E8A-4147-A177-3AD203B41FA5}">
                      <a16:colId xmlns:a16="http://schemas.microsoft.com/office/drawing/2014/main" val="3952332108"/>
                    </a:ext>
                  </a:extLst>
                </a:gridCol>
                <a:gridCol w="687841">
                  <a:extLst>
                    <a:ext uri="{9D8B030D-6E8A-4147-A177-3AD203B41FA5}">
                      <a16:colId xmlns:a16="http://schemas.microsoft.com/office/drawing/2014/main" val="1443675840"/>
                    </a:ext>
                  </a:extLst>
                </a:gridCol>
                <a:gridCol w="988771">
                  <a:extLst>
                    <a:ext uri="{9D8B030D-6E8A-4147-A177-3AD203B41FA5}">
                      <a16:colId xmlns:a16="http://schemas.microsoft.com/office/drawing/2014/main" val="1725051940"/>
                    </a:ext>
                  </a:extLst>
                </a:gridCol>
                <a:gridCol w="1203722">
                  <a:extLst>
                    <a:ext uri="{9D8B030D-6E8A-4147-A177-3AD203B41FA5}">
                      <a16:colId xmlns:a16="http://schemas.microsoft.com/office/drawing/2014/main" val="771362398"/>
                    </a:ext>
                  </a:extLst>
                </a:gridCol>
                <a:gridCol w="1203722">
                  <a:extLst>
                    <a:ext uri="{9D8B030D-6E8A-4147-A177-3AD203B41FA5}">
                      <a16:colId xmlns:a16="http://schemas.microsoft.com/office/drawing/2014/main" val="3957475823"/>
                    </a:ext>
                  </a:extLst>
                </a:gridCol>
              </a:tblGrid>
              <a:tr h="246730">
                <a:tc>
                  <a:txBody>
                    <a:bodyPr/>
                    <a:lstStyle/>
                    <a:p>
                      <a:pPr algn="ctr" rtl="0" fontAlgn="t"/>
                      <a:r>
                        <a:rPr lang="en-IN" sz="1200" b="1" i="0" u="none" strike="noStrike" dirty="0">
                          <a:solidFill>
                            <a:srgbClr val="FFFFFF"/>
                          </a:solidFill>
                          <a:effectLst/>
                          <a:latin typeface="+mn-lt"/>
                        </a:rPr>
                        <a:t>Invalid Defects</a:t>
                      </a:r>
                    </a:p>
                  </a:txBody>
                  <a:tcPr marL="9644" marR="9644" marT="9644" marB="0">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dirty="0">
                          <a:solidFill>
                            <a:srgbClr val="FFFFFF"/>
                          </a:solidFill>
                          <a:effectLst/>
                          <a:latin typeface="+mn-lt"/>
                        </a:rPr>
                        <a:t>ANBC</a:t>
                      </a:r>
                    </a:p>
                  </a:txBody>
                  <a:tcPr marL="9644" marR="9644" marT="9644" marB="0">
                    <a:lnL>
                      <a:noFill/>
                    </a:lnL>
                    <a:lnR>
                      <a:noFill/>
                    </a:lnR>
                    <a:lnT w="12700" cap="flat" cmpd="sng" algn="ctr">
                      <a:solidFill>
                        <a:schemeClr val="tx1"/>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ASA</a:t>
                      </a:r>
                    </a:p>
                  </a:txBody>
                  <a:tcPr marL="9644" marR="9644" marT="9644" marB="0">
                    <a:lnL>
                      <a:noFill/>
                    </a:lnL>
                    <a:lnR>
                      <a:noFill/>
                    </a:lnR>
                    <a:lnT w="12700" cap="flat" cmpd="sng" algn="ctr">
                      <a:solidFill>
                        <a:schemeClr val="tx1"/>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CNBC</a:t>
                      </a:r>
                    </a:p>
                  </a:txBody>
                  <a:tcPr marL="9644" marR="9644" marT="9644" marB="0">
                    <a:lnL>
                      <a:noFill/>
                    </a:lnL>
                    <a:lnR>
                      <a:noFill/>
                    </a:lnR>
                    <a:lnT w="12700" cap="flat" cmpd="sng" algn="ctr">
                      <a:solidFill>
                        <a:schemeClr val="tx1"/>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CNBA</a:t>
                      </a:r>
                    </a:p>
                  </a:txBody>
                  <a:tcPr marL="9644" marR="9644" marT="9644" marB="0">
                    <a:lnL>
                      <a:noFill/>
                    </a:lnL>
                    <a:lnR>
                      <a:noFill/>
                    </a:lnR>
                    <a:lnT w="12700" cap="flat" cmpd="sng" algn="ctr">
                      <a:solidFill>
                        <a:schemeClr val="tx1"/>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B2B</a:t>
                      </a:r>
                    </a:p>
                  </a:txBody>
                  <a:tcPr marL="9644" marR="9644" marT="9644" marB="0">
                    <a:lnL>
                      <a:noFill/>
                    </a:lnL>
                    <a:lnR>
                      <a:noFill/>
                    </a:lnR>
                    <a:lnT w="12700" cap="flat" cmpd="sng" algn="ctr">
                      <a:solidFill>
                        <a:schemeClr val="tx1"/>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SAPI</a:t>
                      </a:r>
                    </a:p>
                  </a:txBody>
                  <a:tcPr marL="9644" marR="9644" marT="9644" marB="0">
                    <a:lnL>
                      <a:noFill/>
                    </a:lnL>
                    <a:lnR>
                      <a:noFill/>
                    </a:lnR>
                    <a:lnT w="12700" cap="flat" cmpd="sng" algn="ctr">
                      <a:solidFill>
                        <a:schemeClr val="tx1"/>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dirty="0" err="1">
                          <a:solidFill>
                            <a:srgbClr val="FFFFFF"/>
                          </a:solidFill>
                          <a:effectLst/>
                          <a:latin typeface="+mn-lt"/>
                        </a:rPr>
                        <a:t>MoSS</a:t>
                      </a:r>
                      <a:r>
                        <a:rPr lang="en-IN" sz="1200" b="1" i="0" u="none" strike="noStrike" dirty="0">
                          <a:solidFill>
                            <a:srgbClr val="FFFFFF"/>
                          </a:solidFill>
                          <a:effectLst/>
                          <a:latin typeface="+mn-lt"/>
                        </a:rPr>
                        <a:t> &amp; PHIN</a:t>
                      </a:r>
                    </a:p>
                  </a:txBody>
                  <a:tcPr marL="9644" marR="9644" marT="9644" marB="0">
                    <a:lnL>
                      <a:noFill/>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dirty="0">
                          <a:solidFill>
                            <a:srgbClr val="FFFFFF"/>
                          </a:solidFill>
                          <a:effectLst/>
                          <a:latin typeface="+mn-lt"/>
                        </a:rPr>
                        <a:t>Total</a:t>
                      </a:r>
                    </a:p>
                  </a:txBody>
                  <a:tcPr marL="9644" marR="9644" marT="9644" marB="0">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solidFill>
                      <a:srgbClr val="4472C4"/>
                    </a:solidFill>
                  </a:tcPr>
                </a:tc>
                <a:extLst>
                  <a:ext uri="{0D108BD9-81ED-4DB2-BD59-A6C34878D82A}">
                    <a16:rowId xmlns:a16="http://schemas.microsoft.com/office/drawing/2014/main" val="3470992014"/>
                  </a:ext>
                </a:extLst>
              </a:tr>
              <a:tr h="246730">
                <a:tc>
                  <a:txBody>
                    <a:bodyPr/>
                    <a:lstStyle/>
                    <a:p>
                      <a:pPr algn="l" rtl="0" fontAlgn="t"/>
                      <a:r>
                        <a:rPr lang="en-IN" sz="1200" b="1" i="0" u="none" strike="noStrike" dirty="0">
                          <a:solidFill>
                            <a:srgbClr val="000000"/>
                          </a:solidFill>
                          <a:effectLst/>
                          <a:latin typeface="+mn-lt"/>
                        </a:rPr>
                        <a:t>Invalid Defects (A)</a:t>
                      </a:r>
                    </a:p>
                  </a:txBody>
                  <a:tcPr marL="9644" marR="9644" marT="9644" marB="0">
                    <a:lnL w="12700" cap="flat" cmpd="sng" algn="ctr">
                      <a:solidFill>
                        <a:schemeClr val="tx1"/>
                      </a:solidFill>
                      <a:prstDash val="solid"/>
                      <a:round/>
                      <a:headEnd type="none" w="med" len="med"/>
                      <a:tailEnd type="none" w="med" len="med"/>
                    </a:lnL>
                    <a:lnR>
                      <a:noFill/>
                    </a:lnR>
                    <a:lnT>
                      <a:noFill/>
                    </a:lnT>
                    <a:lnB>
                      <a:noFill/>
                    </a:lnB>
                    <a:solidFill>
                      <a:srgbClr val="C6E0B4"/>
                    </a:solidFill>
                  </a:tcPr>
                </a:tc>
                <a:tc>
                  <a:txBody>
                    <a:bodyPr/>
                    <a:lstStyle/>
                    <a:p>
                      <a:pPr algn="ctr" rtl="0" fontAlgn="t"/>
                      <a:r>
                        <a:rPr lang="en-IN" sz="1200" b="0" i="0" u="none" strike="noStrike" dirty="0">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1</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w="12700" cap="flat" cmpd="sng" algn="ctr">
                      <a:noFill/>
                      <a:prstDash val="solid"/>
                      <a:round/>
                      <a:headEnd type="none" w="med" len="med"/>
                      <a:tailEnd type="none" w="med" len="med"/>
                    </a:lnR>
                    <a:lnT>
                      <a:noFill/>
                    </a:lnT>
                    <a:lnB>
                      <a:noFill/>
                    </a:lnB>
                    <a:solidFill>
                      <a:srgbClr val="D9E1F2"/>
                    </a:solidFill>
                  </a:tcPr>
                </a:tc>
                <a:tc>
                  <a:txBody>
                    <a:bodyPr/>
                    <a:lstStyle/>
                    <a:p>
                      <a:pPr algn="ctr" rtl="0" fontAlgn="t"/>
                      <a:r>
                        <a:rPr lang="en-IN" sz="1200" b="0" i="0" u="none" strike="noStrike" dirty="0">
                          <a:solidFill>
                            <a:srgbClr val="000000"/>
                          </a:solidFill>
                          <a:effectLst/>
                          <a:latin typeface="+mn-lt"/>
                        </a:rPr>
                        <a:t>1</a:t>
                      </a:r>
                    </a:p>
                  </a:txBody>
                  <a:tcPr marL="9644" marR="9644" marT="9644" marB="0">
                    <a:lnL>
                      <a:noFill/>
                    </a:lnL>
                    <a:lnR w="12700" cap="flat" cmpd="sng" algn="ctr">
                      <a:solidFill>
                        <a:schemeClr val="tx1"/>
                      </a:solidFill>
                      <a:prstDash val="solid"/>
                      <a:round/>
                      <a:headEnd type="none" w="med" len="med"/>
                      <a:tailEnd type="none" w="med" len="med"/>
                    </a:lnR>
                    <a:lnT>
                      <a:noFill/>
                    </a:lnT>
                    <a:lnB>
                      <a:noFill/>
                    </a:lnB>
                    <a:solidFill>
                      <a:srgbClr val="D9E1F2"/>
                    </a:solidFill>
                  </a:tcPr>
                </a:tc>
                <a:extLst>
                  <a:ext uri="{0D108BD9-81ED-4DB2-BD59-A6C34878D82A}">
                    <a16:rowId xmlns:a16="http://schemas.microsoft.com/office/drawing/2014/main" val="2118085800"/>
                  </a:ext>
                </a:extLst>
              </a:tr>
              <a:tr h="493461">
                <a:tc>
                  <a:txBody>
                    <a:bodyPr/>
                    <a:lstStyle/>
                    <a:p>
                      <a:pPr algn="l" rtl="0" fontAlgn="t"/>
                      <a:r>
                        <a:rPr lang="en-IN" sz="1200" b="1" i="0" u="none" strike="noStrike" dirty="0">
                          <a:solidFill>
                            <a:srgbClr val="000000"/>
                          </a:solidFill>
                          <a:effectLst/>
                          <a:latin typeface="+mn-lt"/>
                        </a:rPr>
                        <a:t>Total Defects Reported (B)</a:t>
                      </a:r>
                    </a:p>
                  </a:txBody>
                  <a:tcPr marL="9644" marR="9644" marT="9644" marB="0">
                    <a:lnL w="12700" cap="flat" cmpd="sng" algn="ctr">
                      <a:solidFill>
                        <a:schemeClr val="tx1"/>
                      </a:solidFill>
                      <a:prstDash val="solid"/>
                      <a:round/>
                      <a:headEnd type="none" w="med" len="med"/>
                      <a:tailEnd type="none" w="med" len="med"/>
                    </a:lnL>
                    <a:lnR>
                      <a:noFill/>
                    </a:lnR>
                    <a:lnT>
                      <a:noFill/>
                    </a:lnT>
                    <a:lnB>
                      <a:noFill/>
                    </a:lnB>
                  </a:tcPr>
                </a:tc>
                <a:tc>
                  <a:txBody>
                    <a:bodyPr/>
                    <a:lstStyle/>
                    <a:p>
                      <a:pPr algn="ctr" rtl="0" fontAlgn="t"/>
                      <a:r>
                        <a:rPr lang="en-IN" sz="1200" b="0" i="0" u="none" strike="noStrike" dirty="0">
                          <a:solidFill>
                            <a:srgbClr val="000000"/>
                          </a:solidFill>
                          <a:effectLst/>
                          <a:latin typeface="+mn-lt"/>
                        </a:rPr>
                        <a:t>9</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6</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4</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5</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4</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6</a:t>
                      </a:r>
                    </a:p>
                  </a:txBody>
                  <a:tcPr marL="9644" marR="9644" marT="9644" marB="0">
                    <a:lnL>
                      <a:noFill/>
                    </a:lnL>
                    <a:lnR>
                      <a:noFill/>
                    </a:lnR>
                    <a:lnT>
                      <a:noFill/>
                    </a:lnT>
                    <a:lnB>
                      <a:noFill/>
                    </a:lnB>
                  </a:tcPr>
                </a:tc>
                <a:tc>
                  <a:txBody>
                    <a:bodyPr/>
                    <a:lstStyle/>
                    <a:p>
                      <a:pPr algn="ctr" rtl="0" fontAlgn="t"/>
                      <a:r>
                        <a:rPr lang="en-IN" sz="1200" b="0" i="0" u="none" strike="noStrike" dirty="0">
                          <a:solidFill>
                            <a:srgbClr val="000000"/>
                          </a:solidFill>
                          <a:effectLst/>
                          <a:latin typeface="+mn-lt"/>
                        </a:rPr>
                        <a:t>2</a:t>
                      </a:r>
                    </a:p>
                  </a:txBody>
                  <a:tcPr marL="9644" marR="9644" marT="9644" marB="0">
                    <a:lnL>
                      <a:noFill/>
                    </a:lnL>
                    <a:lnR w="12700" cap="flat" cmpd="sng" algn="ctr">
                      <a:noFill/>
                      <a:prstDash val="solid"/>
                      <a:round/>
                      <a:headEnd type="none" w="med" len="med"/>
                      <a:tailEnd type="none" w="med" len="med"/>
                    </a:lnR>
                    <a:lnT>
                      <a:noFill/>
                    </a:lnT>
                    <a:lnB>
                      <a:noFill/>
                    </a:lnB>
                  </a:tcPr>
                </a:tc>
                <a:tc>
                  <a:txBody>
                    <a:bodyPr/>
                    <a:lstStyle/>
                    <a:p>
                      <a:pPr algn="ctr" rtl="0" fontAlgn="t"/>
                      <a:r>
                        <a:rPr lang="en-IN" sz="1200" b="0" i="0" u="none" strike="noStrike" dirty="0">
                          <a:solidFill>
                            <a:srgbClr val="000000"/>
                          </a:solidFill>
                          <a:effectLst/>
                          <a:latin typeface="+mn-lt"/>
                        </a:rPr>
                        <a:t>36</a:t>
                      </a:r>
                    </a:p>
                  </a:txBody>
                  <a:tcPr marL="9644" marR="9644" marT="9644" marB="0">
                    <a:lnL>
                      <a:noFill/>
                    </a:lnL>
                    <a:lnR w="12700" cap="flat" cmpd="sng" algn="ctr">
                      <a:solidFill>
                        <a:schemeClr val="tx1"/>
                      </a:solidFill>
                      <a:prstDash val="solid"/>
                      <a:round/>
                      <a:headEnd type="none" w="med" len="med"/>
                      <a:tailEnd type="none" w="med" len="med"/>
                    </a:lnR>
                    <a:lnT>
                      <a:noFill/>
                    </a:lnT>
                    <a:lnB>
                      <a:noFill/>
                    </a:lnB>
                  </a:tcPr>
                </a:tc>
                <a:extLst>
                  <a:ext uri="{0D108BD9-81ED-4DB2-BD59-A6C34878D82A}">
                    <a16:rowId xmlns:a16="http://schemas.microsoft.com/office/drawing/2014/main" val="1862125761"/>
                  </a:ext>
                </a:extLst>
              </a:tr>
              <a:tr h="246730">
                <a:tc>
                  <a:txBody>
                    <a:bodyPr/>
                    <a:lstStyle/>
                    <a:p>
                      <a:pPr algn="l" rtl="0" fontAlgn="t"/>
                      <a:r>
                        <a:rPr lang="en-IN" sz="1200" b="1" i="0" u="none" strike="noStrike" dirty="0">
                          <a:solidFill>
                            <a:srgbClr val="000000"/>
                          </a:solidFill>
                          <a:effectLst/>
                          <a:latin typeface="+mn-lt"/>
                        </a:rPr>
                        <a:t>Percentage (A/B)%</a:t>
                      </a:r>
                    </a:p>
                  </a:txBody>
                  <a:tcPr marL="9644" marR="9644" marT="9644" marB="0">
                    <a:lnL w="12700" cap="flat" cmpd="sng" algn="ctr">
                      <a:solidFill>
                        <a:schemeClr val="tx1"/>
                      </a:solidFill>
                      <a:prstDash val="solid"/>
                      <a:round/>
                      <a:headEnd type="none" w="med" len="med"/>
                      <a:tailEnd type="none" w="med" len="med"/>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N/A</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FF0000"/>
                          </a:solidFill>
                          <a:effectLst/>
                          <a:latin typeface="+mn-lt"/>
                        </a:rPr>
                        <a:t>16.7</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N/A</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N/A</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N/A</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N/A</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N/A</a:t>
                      </a:r>
                    </a:p>
                  </a:txBody>
                  <a:tcPr marL="9644" marR="9644" marT="9644" marB="0">
                    <a:lnL>
                      <a:noFill/>
                    </a:lnL>
                    <a:lnR w="12700" cap="flat" cmpd="sng" algn="ctr">
                      <a:noFill/>
                      <a:prstDash val="solid"/>
                      <a:round/>
                      <a:headEnd type="none" w="med" len="med"/>
                      <a:tailEnd type="none" w="med" len="med"/>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3</a:t>
                      </a:r>
                    </a:p>
                  </a:txBody>
                  <a:tcPr marL="9644" marR="9644" marT="9644" marB="0">
                    <a:lnL>
                      <a:noFill/>
                    </a:lnL>
                    <a:lnR w="12700" cap="flat" cmpd="sng" algn="ctr">
                      <a:solidFill>
                        <a:schemeClr val="tx1"/>
                      </a:solidFill>
                      <a:prstDash val="solid"/>
                      <a:round/>
                      <a:headEnd type="none" w="med" len="med"/>
                      <a:tailEnd type="none" w="med" len="med"/>
                    </a:lnR>
                    <a:lnT>
                      <a:noFill/>
                    </a:lnT>
                    <a:lnB>
                      <a:noFill/>
                    </a:lnB>
                    <a:solidFill>
                      <a:srgbClr val="FCE4D6"/>
                    </a:solidFill>
                  </a:tcPr>
                </a:tc>
                <a:extLst>
                  <a:ext uri="{0D108BD9-81ED-4DB2-BD59-A6C34878D82A}">
                    <a16:rowId xmlns:a16="http://schemas.microsoft.com/office/drawing/2014/main" val="1174896814"/>
                  </a:ext>
                </a:extLst>
              </a:tr>
              <a:tr h="258479">
                <a:tc>
                  <a:txBody>
                    <a:bodyPr/>
                    <a:lstStyle/>
                    <a:p>
                      <a:pPr algn="l" rtl="0" fontAlgn="t"/>
                      <a:r>
                        <a:rPr lang="en-IN" sz="1200" b="1" i="0" u="none" strike="noStrike" dirty="0">
                          <a:solidFill>
                            <a:srgbClr val="0070C0"/>
                          </a:solidFill>
                          <a:effectLst/>
                          <a:latin typeface="+mn-lt"/>
                        </a:rPr>
                        <a:t>Norm &lt; %</a:t>
                      </a:r>
                    </a:p>
                  </a:txBody>
                  <a:tcPr marL="9644" marR="9644" marT="9644" marB="0">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w="12700" cap="flat" cmpd="sng" algn="ctr">
                      <a:no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2037795"/>
                  </a:ext>
                </a:extLst>
              </a:tr>
            </a:tbl>
          </a:graphicData>
        </a:graphic>
      </p:graphicFrame>
      <p:graphicFrame>
        <p:nvGraphicFramePr>
          <p:cNvPr id="10" name="Table 9">
            <a:extLst>
              <a:ext uri="{FF2B5EF4-FFF2-40B4-BE49-F238E27FC236}">
                <a16:creationId xmlns:a16="http://schemas.microsoft.com/office/drawing/2014/main" id="{E94E21C2-6B3E-4058-9F77-7AE91B90DE09}"/>
              </a:ext>
            </a:extLst>
          </p:cNvPr>
          <p:cNvGraphicFramePr>
            <a:graphicFrameLocks noGrp="1"/>
          </p:cNvGraphicFramePr>
          <p:nvPr>
            <p:extLst/>
          </p:nvPr>
        </p:nvGraphicFramePr>
        <p:xfrm>
          <a:off x="85660" y="4047081"/>
          <a:ext cx="8902524" cy="2211285"/>
        </p:xfrm>
        <a:graphic>
          <a:graphicData uri="http://schemas.openxmlformats.org/drawingml/2006/table">
            <a:tbl>
              <a:tblPr/>
              <a:tblGrid>
                <a:gridCol w="2253593">
                  <a:extLst>
                    <a:ext uri="{9D8B030D-6E8A-4147-A177-3AD203B41FA5}">
                      <a16:colId xmlns:a16="http://schemas.microsoft.com/office/drawing/2014/main" val="3993081059"/>
                    </a:ext>
                  </a:extLst>
                </a:gridCol>
                <a:gridCol w="795386">
                  <a:extLst>
                    <a:ext uri="{9D8B030D-6E8A-4147-A177-3AD203B41FA5}">
                      <a16:colId xmlns:a16="http://schemas.microsoft.com/office/drawing/2014/main" val="2603388959"/>
                    </a:ext>
                  </a:extLst>
                </a:gridCol>
                <a:gridCol w="932093">
                  <a:extLst>
                    <a:ext uri="{9D8B030D-6E8A-4147-A177-3AD203B41FA5}">
                      <a16:colId xmlns:a16="http://schemas.microsoft.com/office/drawing/2014/main" val="1618317921"/>
                    </a:ext>
                  </a:extLst>
                </a:gridCol>
                <a:gridCol w="795386">
                  <a:extLst>
                    <a:ext uri="{9D8B030D-6E8A-4147-A177-3AD203B41FA5}">
                      <a16:colId xmlns:a16="http://schemas.microsoft.com/office/drawing/2014/main" val="2515736562"/>
                    </a:ext>
                  </a:extLst>
                </a:gridCol>
                <a:gridCol w="795386">
                  <a:extLst>
                    <a:ext uri="{9D8B030D-6E8A-4147-A177-3AD203B41FA5}">
                      <a16:colId xmlns:a16="http://schemas.microsoft.com/office/drawing/2014/main" val="3891504498"/>
                    </a:ext>
                  </a:extLst>
                </a:gridCol>
                <a:gridCol w="795386">
                  <a:extLst>
                    <a:ext uri="{9D8B030D-6E8A-4147-A177-3AD203B41FA5}">
                      <a16:colId xmlns:a16="http://schemas.microsoft.com/office/drawing/2014/main" val="1757068872"/>
                    </a:ext>
                  </a:extLst>
                </a:gridCol>
                <a:gridCol w="1143368">
                  <a:extLst>
                    <a:ext uri="{9D8B030D-6E8A-4147-A177-3AD203B41FA5}">
                      <a16:colId xmlns:a16="http://schemas.microsoft.com/office/drawing/2014/main" val="1656693218"/>
                    </a:ext>
                  </a:extLst>
                </a:gridCol>
                <a:gridCol w="1391926">
                  <a:extLst>
                    <a:ext uri="{9D8B030D-6E8A-4147-A177-3AD203B41FA5}">
                      <a16:colId xmlns:a16="http://schemas.microsoft.com/office/drawing/2014/main" val="1487428241"/>
                    </a:ext>
                  </a:extLst>
                </a:gridCol>
              </a:tblGrid>
              <a:tr h="313764">
                <a:tc>
                  <a:txBody>
                    <a:bodyPr/>
                    <a:lstStyle/>
                    <a:p>
                      <a:pPr algn="ctr" rtl="0" fontAlgn="t"/>
                      <a:r>
                        <a:rPr lang="en-IN" sz="1200" b="1" i="0" u="none" strike="noStrike" dirty="0">
                          <a:solidFill>
                            <a:srgbClr val="FFFFFF"/>
                          </a:solidFill>
                          <a:effectLst/>
                          <a:latin typeface="+mn-lt"/>
                        </a:rPr>
                        <a:t>Defect Leakage</a:t>
                      </a:r>
                    </a:p>
                  </a:txBody>
                  <a:tcPr marL="9644" marR="9644" marT="9644"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ANBC</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ASA</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CNBC</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CNBA</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B2B</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SAPI</a:t>
                      </a:r>
                    </a:p>
                  </a:txBody>
                  <a:tcPr marL="9644" marR="9644" marT="9644" marB="0">
                    <a:lnL>
                      <a:noFill/>
                    </a:lnL>
                    <a:lnR>
                      <a:noFill/>
                    </a:lnR>
                    <a:lnT w="12700" cap="flat" cmpd="sng" algn="ctr">
                      <a:solidFill>
                        <a:srgbClr val="000000"/>
                      </a:solidFill>
                      <a:prstDash val="solid"/>
                      <a:round/>
                      <a:headEnd type="none" w="med" len="med"/>
                      <a:tailEnd type="none" w="med" len="med"/>
                    </a:lnT>
                    <a:lnB>
                      <a:noFill/>
                    </a:lnB>
                    <a:solidFill>
                      <a:srgbClr val="4472C4"/>
                    </a:solidFill>
                  </a:tcPr>
                </a:tc>
                <a:tc>
                  <a:txBody>
                    <a:bodyPr/>
                    <a:lstStyle/>
                    <a:p>
                      <a:pPr algn="ctr" rtl="0" fontAlgn="t"/>
                      <a:r>
                        <a:rPr lang="en-IN" sz="1200" b="1" i="0" u="none" strike="noStrike">
                          <a:solidFill>
                            <a:srgbClr val="FFFFFF"/>
                          </a:solidFill>
                          <a:effectLst/>
                          <a:latin typeface="+mn-lt"/>
                        </a:rPr>
                        <a:t>MoSS &amp; PHIN</a:t>
                      </a:r>
                    </a:p>
                  </a:txBody>
                  <a:tcPr marL="9644" marR="9644" marT="9644"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4472C4"/>
                    </a:solidFill>
                  </a:tcPr>
                </a:tc>
                <a:extLst>
                  <a:ext uri="{0D108BD9-81ED-4DB2-BD59-A6C34878D82A}">
                    <a16:rowId xmlns:a16="http://schemas.microsoft.com/office/drawing/2014/main" val="3340141421"/>
                  </a:ext>
                </a:extLst>
              </a:tr>
              <a:tr h="313764">
                <a:tc>
                  <a:txBody>
                    <a:bodyPr/>
                    <a:lstStyle/>
                    <a:p>
                      <a:pPr algn="l" rtl="0" fontAlgn="t"/>
                      <a:r>
                        <a:rPr lang="en-IN" sz="1200" b="1" i="0" u="none" strike="noStrike">
                          <a:solidFill>
                            <a:srgbClr val="000000"/>
                          </a:solidFill>
                          <a:effectLst/>
                          <a:latin typeface="+mn-lt"/>
                        </a:rPr>
                        <a:t>Defect Leakage (A)</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C6E0B4"/>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a:noFill/>
                    </a:lnR>
                    <a:lnT>
                      <a:noFill/>
                    </a:lnT>
                    <a:lnB>
                      <a:noFill/>
                    </a:lnB>
                    <a:solidFill>
                      <a:srgbClr val="D9E1F2"/>
                    </a:solidFill>
                  </a:tcPr>
                </a:tc>
                <a:tc>
                  <a:txBody>
                    <a:bodyPr/>
                    <a:lstStyle/>
                    <a:p>
                      <a:pPr algn="ctr" rtl="0" fontAlgn="t"/>
                      <a:r>
                        <a:rPr lang="en-IN" sz="1200" b="0" i="0" u="none" strike="noStrike">
                          <a:solidFill>
                            <a:srgbClr val="000000"/>
                          </a:solidFill>
                          <a:effectLst/>
                          <a:latin typeface="+mn-lt"/>
                        </a:rPr>
                        <a:t>0</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D9E1F2"/>
                    </a:solidFill>
                  </a:tcPr>
                </a:tc>
                <a:extLst>
                  <a:ext uri="{0D108BD9-81ED-4DB2-BD59-A6C34878D82A}">
                    <a16:rowId xmlns:a16="http://schemas.microsoft.com/office/drawing/2014/main" val="3164688320"/>
                  </a:ext>
                </a:extLst>
              </a:tr>
              <a:tr h="941289">
                <a:tc>
                  <a:txBody>
                    <a:bodyPr/>
                    <a:lstStyle/>
                    <a:p>
                      <a:pPr algn="l" rtl="0" fontAlgn="t"/>
                      <a:r>
                        <a:rPr lang="en-US" sz="1200" b="1" i="0" u="none" strike="noStrike">
                          <a:solidFill>
                            <a:srgbClr val="000000"/>
                          </a:solidFill>
                          <a:effectLst/>
                          <a:latin typeface="+mn-lt"/>
                        </a:rPr>
                        <a:t>Total Number of Defects reported in the sprint period (B)</a:t>
                      </a:r>
                    </a:p>
                  </a:txBody>
                  <a:tcPr marL="9644" marR="9644" marT="9644" marB="0">
                    <a:lnL w="12700" cap="flat" cmpd="sng" algn="ctr">
                      <a:solidFill>
                        <a:srgbClr val="000000"/>
                      </a:solidFill>
                      <a:prstDash val="solid"/>
                      <a:round/>
                      <a:headEnd type="none" w="med" len="med"/>
                      <a:tailEnd type="none" w="med" len="med"/>
                    </a:lnL>
                    <a:lnR>
                      <a:noFill/>
                    </a:lnR>
                    <a:lnT>
                      <a:noFill/>
                    </a:lnT>
                    <a:lnB>
                      <a:noFill/>
                    </a:lnB>
                  </a:tcPr>
                </a:tc>
                <a:tc>
                  <a:txBody>
                    <a:bodyPr/>
                    <a:lstStyle/>
                    <a:p>
                      <a:pPr algn="ctr" rtl="0" fontAlgn="t"/>
                      <a:r>
                        <a:rPr lang="en-IN" sz="1200" b="0" i="0" u="none" strike="noStrike">
                          <a:solidFill>
                            <a:srgbClr val="000000"/>
                          </a:solidFill>
                          <a:effectLst/>
                          <a:latin typeface="+mn-lt"/>
                        </a:rPr>
                        <a:t>9</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rPr>
                        <a:t>6</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rPr>
                        <a:t>4</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rPr>
                        <a:t>5</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rPr>
                        <a:t>4</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rPr>
                        <a:t>6</a:t>
                      </a:r>
                    </a:p>
                  </a:txBody>
                  <a:tcPr marL="9644" marR="9644" marT="9644" marB="0">
                    <a:lnL>
                      <a:noFill/>
                    </a:lnL>
                    <a:lnR>
                      <a:noFill/>
                    </a:lnR>
                    <a:lnT>
                      <a:noFill/>
                    </a:lnT>
                    <a:lnB>
                      <a:noFill/>
                    </a:lnB>
                  </a:tcPr>
                </a:tc>
                <a:tc>
                  <a:txBody>
                    <a:bodyPr/>
                    <a:lstStyle/>
                    <a:p>
                      <a:pPr algn="ctr" rtl="0" fontAlgn="t"/>
                      <a:r>
                        <a:rPr lang="en-IN" sz="1200" b="0" i="0" u="none" strike="noStrike">
                          <a:solidFill>
                            <a:srgbClr val="000000"/>
                          </a:solidFill>
                          <a:effectLst/>
                          <a:latin typeface="+mn-lt"/>
                        </a:rPr>
                        <a:t>2</a:t>
                      </a:r>
                    </a:p>
                  </a:txBody>
                  <a:tcPr marL="9644" marR="9644" marT="9644" marB="0">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179170489"/>
                  </a:ext>
                </a:extLst>
              </a:tr>
              <a:tr h="313764">
                <a:tc>
                  <a:txBody>
                    <a:bodyPr/>
                    <a:lstStyle/>
                    <a:p>
                      <a:pPr algn="l" rtl="0" fontAlgn="t"/>
                      <a:r>
                        <a:rPr lang="en-IN" sz="1200" b="1" i="0" u="none" strike="noStrike" dirty="0">
                          <a:solidFill>
                            <a:srgbClr val="000000"/>
                          </a:solidFill>
                          <a:effectLst/>
                          <a:latin typeface="+mn-lt"/>
                        </a:rPr>
                        <a:t>Percentage (A/B)%</a:t>
                      </a:r>
                    </a:p>
                  </a:txBody>
                  <a:tcPr marL="9644" marR="9644" marT="9644" marB="0">
                    <a:lnL w="12700" cap="flat" cmpd="sng" algn="ctr">
                      <a:solidFill>
                        <a:srgbClr val="000000"/>
                      </a:solidFill>
                      <a:prstDash val="solid"/>
                      <a:round/>
                      <a:headEnd type="none" w="med" len="med"/>
                      <a:tailEnd type="none" w="med" len="med"/>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a:t>
                      </a:r>
                    </a:p>
                  </a:txBody>
                  <a:tcPr marL="9644" marR="9644" marT="9644" marB="0">
                    <a:lnL>
                      <a:noFill/>
                    </a:lnL>
                    <a:lnR>
                      <a:noFill/>
                    </a:lnR>
                    <a:lnT>
                      <a:noFill/>
                    </a:lnT>
                    <a:lnB>
                      <a:noFill/>
                    </a:lnB>
                    <a:solidFill>
                      <a:srgbClr val="FCE4D6"/>
                    </a:solidFill>
                  </a:tcPr>
                </a:tc>
                <a:tc>
                  <a:txBody>
                    <a:bodyPr/>
                    <a:lstStyle/>
                    <a:p>
                      <a:pPr algn="ctr" rtl="0" fontAlgn="t"/>
                      <a:r>
                        <a:rPr lang="en-IN" sz="1200" b="1" i="0" u="none" strike="noStrike" dirty="0">
                          <a:solidFill>
                            <a:srgbClr val="000000"/>
                          </a:solidFill>
                          <a:effectLst/>
                          <a:latin typeface="+mn-lt"/>
                        </a:rPr>
                        <a:t>0</a:t>
                      </a:r>
                    </a:p>
                  </a:txBody>
                  <a:tcPr marL="9644" marR="9644" marT="9644" marB="0">
                    <a:lnL>
                      <a:noFill/>
                    </a:lnL>
                    <a:lnR w="12700" cap="flat" cmpd="sng" algn="ctr">
                      <a:solidFill>
                        <a:srgbClr val="000000"/>
                      </a:solidFill>
                      <a:prstDash val="solid"/>
                      <a:round/>
                      <a:headEnd type="none" w="med" len="med"/>
                      <a:tailEnd type="none" w="med" len="med"/>
                    </a:lnR>
                    <a:lnT>
                      <a:noFill/>
                    </a:lnT>
                    <a:lnB>
                      <a:noFill/>
                    </a:lnB>
                    <a:solidFill>
                      <a:srgbClr val="FCE4D6"/>
                    </a:solidFill>
                  </a:tcPr>
                </a:tc>
                <a:extLst>
                  <a:ext uri="{0D108BD9-81ED-4DB2-BD59-A6C34878D82A}">
                    <a16:rowId xmlns:a16="http://schemas.microsoft.com/office/drawing/2014/main" val="3807838055"/>
                  </a:ext>
                </a:extLst>
              </a:tr>
              <a:tr h="328704">
                <a:tc>
                  <a:txBody>
                    <a:bodyPr/>
                    <a:lstStyle/>
                    <a:p>
                      <a:pPr algn="l" rtl="0" fontAlgn="t"/>
                      <a:r>
                        <a:rPr lang="en-IN" sz="1200" b="1" i="0" u="none" strike="noStrike" dirty="0">
                          <a:solidFill>
                            <a:srgbClr val="0070C0"/>
                          </a:solidFill>
                          <a:effectLst/>
                          <a:latin typeface="+mn-lt"/>
                        </a:rPr>
                        <a:t>Norm &lt; %</a:t>
                      </a:r>
                    </a:p>
                  </a:txBody>
                  <a:tcPr marL="9644" marR="9644" marT="9644" marB="0">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rtl="0" fontAlgn="t"/>
                      <a:r>
                        <a:rPr lang="en-IN" sz="1200" b="0" i="0" u="none" strike="noStrike" dirty="0">
                          <a:solidFill>
                            <a:srgbClr val="0070C0"/>
                          </a:solidFill>
                          <a:effectLst/>
                          <a:latin typeface="+mn-lt"/>
                        </a:rPr>
                        <a:t>5</a:t>
                      </a:r>
                    </a:p>
                  </a:txBody>
                  <a:tcPr marL="9644" marR="9644" marT="9644" marB="0">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3812420"/>
                  </a:ext>
                </a:extLst>
              </a:tr>
            </a:tbl>
          </a:graphicData>
        </a:graphic>
      </p:graphicFrame>
    </p:spTree>
    <p:extLst>
      <p:ext uri="{BB962C8B-B14F-4D97-AF65-F5344CB8AC3E}">
        <p14:creationId xmlns:p14="http://schemas.microsoft.com/office/powerpoint/2010/main" val="30877142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AED7139-FF10-4FF2-9075-BCE644BA6724}"/>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2F89D041-4221-4E33-BAF3-9F28972A442E}"/>
              </a:ext>
            </a:extLst>
          </p:cNvPr>
          <p:cNvSpPr>
            <a:spLocks noGrp="1"/>
          </p:cNvSpPr>
          <p:nvPr>
            <p:ph type="sldNum" sz="quarter" idx="12"/>
          </p:nvPr>
        </p:nvSpPr>
        <p:spPr/>
        <p:txBody>
          <a:bodyPr/>
          <a:lstStyle/>
          <a:p>
            <a:fld id="{5A966AA9-9FBE-1C4A-9081-5504C5424978}" type="slidenum">
              <a:rPr lang="en-US" smtClean="0"/>
              <a:t>8</a:t>
            </a:fld>
            <a:endParaRPr lang="en-US"/>
          </a:p>
        </p:txBody>
      </p:sp>
      <p:sp>
        <p:nvSpPr>
          <p:cNvPr id="10" name="Rectangle: Top Corners Rounded 9">
            <a:extLst>
              <a:ext uri="{FF2B5EF4-FFF2-40B4-BE49-F238E27FC236}">
                <a16:creationId xmlns:a16="http://schemas.microsoft.com/office/drawing/2014/main" id="{937787E9-EC73-404E-8819-43516835409A}"/>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QA Metrics (Contd.)</a:t>
            </a:r>
          </a:p>
        </p:txBody>
      </p:sp>
      <p:sp>
        <p:nvSpPr>
          <p:cNvPr id="9" name="Frame 8">
            <a:extLst>
              <a:ext uri="{FF2B5EF4-FFF2-40B4-BE49-F238E27FC236}">
                <a16:creationId xmlns:a16="http://schemas.microsoft.com/office/drawing/2014/main" id="{1B7CDDAD-4D8C-45B6-8F02-DFAFB99B9667}"/>
              </a:ext>
            </a:extLst>
          </p:cNvPr>
          <p:cNvSpPr/>
          <p:nvPr/>
        </p:nvSpPr>
        <p:spPr>
          <a:xfrm>
            <a:off x="10420970" y="167331"/>
            <a:ext cx="1713994" cy="294490"/>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cs typeface="Calibri" panose="020F0502020204030204" pitchFamily="34" charset="0"/>
              </a:rPr>
              <a:t>IT SALES QA</a:t>
            </a:r>
          </a:p>
        </p:txBody>
      </p:sp>
      <p:graphicFrame>
        <p:nvGraphicFramePr>
          <p:cNvPr id="17" name="Chart 16">
            <a:extLst>
              <a:ext uri="{FF2B5EF4-FFF2-40B4-BE49-F238E27FC236}">
                <a16:creationId xmlns:a16="http://schemas.microsoft.com/office/drawing/2014/main" id="{00C8197E-A265-4649-A003-479389D24829}"/>
              </a:ext>
            </a:extLst>
          </p:cNvPr>
          <p:cNvGraphicFramePr>
            <a:graphicFrameLocks/>
          </p:cNvGraphicFramePr>
          <p:nvPr>
            <p:extLst>
              <p:ext uri="{D42A27DB-BD31-4B8C-83A1-F6EECF244321}">
                <p14:modId xmlns:p14="http://schemas.microsoft.com/office/powerpoint/2010/main" val="2519929177"/>
              </p:ext>
            </p:extLst>
          </p:nvPr>
        </p:nvGraphicFramePr>
        <p:xfrm>
          <a:off x="59808" y="553859"/>
          <a:ext cx="12075156" cy="274246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Chart 18">
            <a:extLst>
              <a:ext uri="{FF2B5EF4-FFF2-40B4-BE49-F238E27FC236}">
                <a16:creationId xmlns:a16="http://schemas.microsoft.com/office/drawing/2014/main" id="{EECEBD3B-DC09-4E48-9ECC-D2C434FD620F}"/>
              </a:ext>
            </a:extLst>
          </p:cNvPr>
          <p:cNvGraphicFramePr>
            <a:graphicFrameLocks/>
          </p:cNvGraphicFramePr>
          <p:nvPr>
            <p:extLst/>
          </p:nvPr>
        </p:nvGraphicFramePr>
        <p:xfrm>
          <a:off x="59808" y="3342670"/>
          <a:ext cx="12075155" cy="2660422"/>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Box 1">
            <a:extLst>
              <a:ext uri="{FF2B5EF4-FFF2-40B4-BE49-F238E27FC236}">
                <a16:creationId xmlns:a16="http://schemas.microsoft.com/office/drawing/2014/main" id="{A1B944A3-7035-4134-9195-1FB26ADB8F56}"/>
              </a:ext>
            </a:extLst>
          </p:cNvPr>
          <p:cNvSpPr txBox="1"/>
          <p:nvPr/>
        </p:nvSpPr>
        <p:spPr>
          <a:xfrm>
            <a:off x="59808" y="6048864"/>
            <a:ext cx="12075157" cy="535343"/>
          </a:xfrm>
          <a:prstGeom prst="rect">
            <a:avLst/>
          </a:prstGeom>
          <a:noFill/>
          <a:ln w="28575">
            <a:solidFill>
              <a:schemeClr val="tx1"/>
            </a:solidFill>
          </a:ln>
        </p:spPr>
        <p:txBody>
          <a:bodyPr wrap="square" rtlCol="0">
            <a:spAutoFit/>
          </a:bodyPr>
          <a:lstStyle/>
          <a:p>
            <a:r>
              <a:rPr lang="en-US" sz="1418" dirty="0"/>
              <a:t>Overall Test Design &amp; Execution productivity has been over the norm consistently. QA team is working on various initiatives to up the norm over the releases</a:t>
            </a:r>
          </a:p>
        </p:txBody>
      </p:sp>
    </p:spTree>
    <p:extLst>
      <p:ext uri="{BB962C8B-B14F-4D97-AF65-F5344CB8AC3E}">
        <p14:creationId xmlns:p14="http://schemas.microsoft.com/office/powerpoint/2010/main" val="22042250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2F3947E-C37B-4239-9CC2-5D3EA189ADB6}"/>
              </a:ext>
            </a:extLst>
          </p:cNvPr>
          <p:cNvSpPr>
            <a:spLocks noGrp="1"/>
          </p:cNvSpPr>
          <p:nvPr>
            <p:ph type="ftr" sz="quarter" idx="11"/>
          </p:nvPr>
        </p:nvSpPr>
        <p:spPr/>
        <p:txBody>
          <a:bodyPr/>
          <a:lstStyle/>
          <a:p>
            <a:r>
              <a:rPr lang="en-US"/>
              <a:t>Information Technology</a:t>
            </a:r>
          </a:p>
        </p:txBody>
      </p:sp>
      <p:sp>
        <p:nvSpPr>
          <p:cNvPr id="4" name="Slide Number Placeholder 3">
            <a:extLst>
              <a:ext uri="{FF2B5EF4-FFF2-40B4-BE49-F238E27FC236}">
                <a16:creationId xmlns:a16="http://schemas.microsoft.com/office/drawing/2014/main" id="{A81F63D0-D69F-487A-A548-84F165357265}"/>
              </a:ext>
            </a:extLst>
          </p:cNvPr>
          <p:cNvSpPr>
            <a:spLocks noGrp="1"/>
          </p:cNvSpPr>
          <p:nvPr>
            <p:ph type="sldNum" sz="quarter" idx="12"/>
          </p:nvPr>
        </p:nvSpPr>
        <p:spPr/>
        <p:txBody>
          <a:bodyPr/>
          <a:lstStyle/>
          <a:p>
            <a:fld id="{5A966AA9-9FBE-1C4A-9081-5504C5424978}" type="slidenum">
              <a:rPr lang="en-US" smtClean="0"/>
              <a:t>9</a:t>
            </a:fld>
            <a:endParaRPr lang="en-US"/>
          </a:p>
        </p:txBody>
      </p:sp>
      <p:sp>
        <p:nvSpPr>
          <p:cNvPr id="11" name="Rectangle: Top Corners Rounded 10">
            <a:extLst>
              <a:ext uri="{FF2B5EF4-FFF2-40B4-BE49-F238E27FC236}">
                <a16:creationId xmlns:a16="http://schemas.microsoft.com/office/drawing/2014/main" id="{E0F12FE2-A31D-4530-A4D8-2B15D6ED4363}"/>
              </a:ext>
            </a:extLst>
          </p:cNvPr>
          <p:cNvSpPr/>
          <p:nvPr/>
        </p:nvSpPr>
        <p:spPr>
          <a:xfrm>
            <a:off x="102870" y="130936"/>
            <a:ext cx="12075158" cy="373949"/>
          </a:xfrm>
          <a:prstGeom prst="round2SameRect">
            <a:avLst/>
          </a:prstGeom>
          <a:solidFill>
            <a:srgbClr val="194B9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228" b="1" dirty="0"/>
              <a:t>Regression Overview</a:t>
            </a:r>
          </a:p>
        </p:txBody>
      </p:sp>
      <p:sp>
        <p:nvSpPr>
          <p:cNvPr id="13" name="Frame 12">
            <a:extLst>
              <a:ext uri="{FF2B5EF4-FFF2-40B4-BE49-F238E27FC236}">
                <a16:creationId xmlns:a16="http://schemas.microsoft.com/office/drawing/2014/main" id="{D399F1ED-56CC-455B-95EA-B8D04156E0AB}"/>
              </a:ext>
            </a:extLst>
          </p:cNvPr>
          <p:cNvSpPr/>
          <p:nvPr/>
        </p:nvSpPr>
        <p:spPr>
          <a:xfrm>
            <a:off x="10345611" y="167331"/>
            <a:ext cx="1789353" cy="294490"/>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IT SALES QA</a:t>
            </a:r>
          </a:p>
        </p:txBody>
      </p:sp>
      <p:sp>
        <p:nvSpPr>
          <p:cNvPr id="6" name="Footer Placeholder 2">
            <a:extLst>
              <a:ext uri="{FF2B5EF4-FFF2-40B4-BE49-F238E27FC236}">
                <a16:creationId xmlns:a16="http://schemas.microsoft.com/office/drawing/2014/main" id="{240F318A-6771-4E2A-8392-6991A895C517}"/>
              </a:ext>
            </a:extLst>
          </p:cNvPr>
          <p:cNvSpPr txBox="1">
            <a:spLocks/>
          </p:cNvSpPr>
          <p:nvPr/>
        </p:nvSpPr>
        <p:spPr>
          <a:xfrm>
            <a:off x="8189905" y="6640346"/>
            <a:ext cx="2418564" cy="227344"/>
          </a:xfrm>
          <a:prstGeom prst="rect">
            <a:avLst/>
          </a:prstGeom>
        </p:spPr>
        <p:txBody>
          <a:bodyPr vert="horz" lIns="92583" tIns="46292" rIns="92583" bIns="46292" rtlCol="0" anchor="ctr"/>
          <a:lstStyle>
            <a:defPPr>
              <a:defRPr lang="en-US"/>
            </a:defPPr>
            <a:lvl1pPr marL="0" algn="r" defTabSz="914400" rtl="0" eaLnBrk="1" latinLnBrk="0" hangingPunct="1">
              <a:defRPr sz="900" b="0" i="0" kern="1200">
                <a:solidFill>
                  <a:schemeClr val="tx1">
                    <a:tint val="75000"/>
                  </a:schemeClr>
                </a:solidFill>
                <a:latin typeface="Arial" panose="020B0604020202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911"/>
              <a:t>Information Technology</a:t>
            </a:r>
          </a:p>
        </p:txBody>
      </p:sp>
      <p:sp>
        <p:nvSpPr>
          <p:cNvPr id="7" name="Slide Number Placeholder 3">
            <a:extLst>
              <a:ext uri="{FF2B5EF4-FFF2-40B4-BE49-F238E27FC236}">
                <a16:creationId xmlns:a16="http://schemas.microsoft.com/office/drawing/2014/main" id="{6652522B-9954-4DB3-8CF0-8B3B74327F5B}"/>
              </a:ext>
            </a:extLst>
          </p:cNvPr>
          <p:cNvSpPr txBox="1">
            <a:spLocks/>
          </p:cNvSpPr>
          <p:nvPr/>
        </p:nvSpPr>
        <p:spPr>
          <a:xfrm>
            <a:off x="11588949" y="6637159"/>
            <a:ext cx="366334" cy="233717"/>
          </a:xfrm>
          <a:prstGeom prst="rect">
            <a:avLst/>
          </a:prstGeom>
        </p:spPr>
        <p:txBody>
          <a:bodyPr vert="horz" lIns="92583" tIns="46292" rIns="92583" bIns="46292" rtlCol="0" anchor="ctr"/>
          <a:lstStyle>
            <a:defPPr>
              <a:defRPr lang="en-US"/>
            </a:defPPr>
            <a:lvl1pPr marL="0" algn="r" defTabSz="914400" rtl="0" eaLnBrk="1" latinLnBrk="0" hangingPunct="1">
              <a:defRPr sz="900" b="0" i="0" kern="1200">
                <a:solidFill>
                  <a:schemeClr val="tx1">
                    <a:tint val="75000"/>
                  </a:schemeClr>
                </a:solidFill>
                <a:latin typeface="Arial" panose="020B0604020202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A966AA9-9FBE-1C4A-9081-5504C5424978}" type="slidenum">
              <a:rPr lang="en-US" sz="911"/>
              <a:pPr/>
              <a:t>9</a:t>
            </a:fld>
            <a:endParaRPr lang="en-US" sz="911"/>
          </a:p>
        </p:txBody>
      </p:sp>
      <p:sp>
        <p:nvSpPr>
          <p:cNvPr id="8" name="Rectangle: Top Corners Rounded 7">
            <a:extLst>
              <a:ext uri="{FF2B5EF4-FFF2-40B4-BE49-F238E27FC236}">
                <a16:creationId xmlns:a16="http://schemas.microsoft.com/office/drawing/2014/main" id="{70197D6F-21B4-4A3B-AE54-869AF8B71828}"/>
              </a:ext>
            </a:extLst>
          </p:cNvPr>
          <p:cNvSpPr/>
          <p:nvPr/>
        </p:nvSpPr>
        <p:spPr>
          <a:xfrm>
            <a:off x="102870" y="130936"/>
            <a:ext cx="12075158" cy="373949"/>
          </a:xfrm>
          <a:prstGeom prst="round2SameRect">
            <a:avLst/>
          </a:prstGeom>
        </p:spPr>
        <p:style>
          <a:lnRef idx="3">
            <a:schemeClr val="lt1"/>
          </a:lnRef>
          <a:fillRef idx="1">
            <a:schemeClr val="accent5"/>
          </a:fillRef>
          <a:effectRef idx="1">
            <a:schemeClr val="accent5"/>
          </a:effectRef>
          <a:fontRef idx="minor">
            <a:schemeClr val="lt1"/>
          </a:fontRef>
        </p:style>
        <p:txBody>
          <a:bodyPr rtlCol="0" anchor="ctr"/>
          <a:lstStyle/>
          <a:p>
            <a:r>
              <a:rPr lang="en-US" sz="2200" b="1" dirty="0"/>
              <a:t>Regression Overview – Year to Date</a:t>
            </a:r>
          </a:p>
        </p:txBody>
      </p:sp>
      <p:sp>
        <p:nvSpPr>
          <p:cNvPr id="9" name="Frame 8">
            <a:extLst>
              <a:ext uri="{FF2B5EF4-FFF2-40B4-BE49-F238E27FC236}">
                <a16:creationId xmlns:a16="http://schemas.microsoft.com/office/drawing/2014/main" id="{C8B6E9CC-4EA1-4DA4-9074-57494F68A6DB}"/>
              </a:ext>
            </a:extLst>
          </p:cNvPr>
          <p:cNvSpPr/>
          <p:nvPr/>
        </p:nvSpPr>
        <p:spPr>
          <a:xfrm>
            <a:off x="10345611" y="167331"/>
            <a:ext cx="1789353" cy="294490"/>
          </a:xfrm>
          <a:prstGeom prst="frame">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cs typeface="Calibri" panose="020F0502020204030204" pitchFamily="34" charset="0"/>
              </a:rPr>
              <a:t>IT SALES QA</a:t>
            </a:r>
          </a:p>
        </p:txBody>
      </p:sp>
      <p:graphicFrame>
        <p:nvGraphicFramePr>
          <p:cNvPr id="18" name="Chart 17">
            <a:extLst>
              <a:ext uri="{FF2B5EF4-FFF2-40B4-BE49-F238E27FC236}">
                <a16:creationId xmlns:a16="http://schemas.microsoft.com/office/drawing/2014/main" id="{FEE8E2A8-FE1C-4540-BD26-A01599549641}"/>
              </a:ext>
            </a:extLst>
          </p:cNvPr>
          <p:cNvGraphicFramePr>
            <a:graphicFrameLocks/>
          </p:cNvGraphicFramePr>
          <p:nvPr>
            <p:extLst/>
          </p:nvPr>
        </p:nvGraphicFramePr>
        <p:xfrm>
          <a:off x="102870" y="646476"/>
          <a:ext cx="11972288" cy="568515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1175246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werPoint Template 2016" id="{90BAF895-86B6-4C60-9208-C4F858343066}" vid="{7154B3E6-577F-4162-B9F9-6A81BF94E4A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werPoint Template 2016" id="{90BAF895-86B6-4C60-9208-C4F858343066}" vid="{7154B3E6-577F-4162-B9F9-6A81BF94E4A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67C66B5A925C41943FE814C60DDBD4" ma:contentTypeVersion="2" ma:contentTypeDescription="Create a new document." ma:contentTypeScope="" ma:versionID="3e5654906317c003d1bcb1ad536e52bb">
  <xsd:schema xmlns:xsd="http://www.w3.org/2001/XMLSchema" xmlns:xs="http://www.w3.org/2001/XMLSchema" xmlns:p="http://schemas.microsoft.com/office/2006/metadata/properties" xmlns:ns2="a040940f-f83a-457b-9c46-b5db3c1eb718" targetNamespace="http://schemas.microsoft.com/office/2006/metadata/properties" ma:root="true" ma:fieldsID="b2079c294506c84f3af69336304d2784" ns2:_="">
    <xsd:import namespace="a040940f-f83a-457b-9c46-b5db3c1eb718"/>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40940f-f83a-457b-9c46-b5db3c1eb71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377202B-4A45-4354-B245-415652591DF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040940f-f83a-457b-9c46-b5db3c1eb7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1E4AE4-6D39-4345-BA5E-11BB42F3756B}">
  <ds:schemaRefs>
    <ds:schemaRef ds:uri="http://schemas.openxmlformats.org/package/2006/metadata/core-properties"/>
    <ds:schemaRef ds:uri="http://schemas.microsoft.com/office/infopath/2007/PartnerControls"/>
    <ds:schemaRef ds:uri="http://purl.org/dc/terms/"/>
    <ds:schemaRef ds:uri="http://schemas.microsoft.com/office/2006/documentManagement/types"/>
    <ds:schemaRef ds:uri="a040940f-f83a-457b-9c46-b5db3c1eb718"/>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1A419E29-195D-49FD-8424-7A53F08D10C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PowerPoint Template 2016</Template>
  <TotalTime>22528</TotalTime>
  <Words>11323</Words>
  <Application>Microsoft Office PowerPoint</Application>
  <PresentationFormat>Custom</PresentationFormat>
  <Paragraphs>1706</Paragraphs>
  <Slides>60</Slides>
  <Notes>16</Notes>
  <HiddenSlides>0</HiddenSlides>
  <MMClips>0</MMClips>
  <ScaleCrop>false</ScaleCrop>
  <HeadingPairs>
    <vt:vector size="8" baseType="variant">
      <vt:variant>
        <vt:lpstr>Fonts Used</vt:lpstr>
      </vt:variant>
      <vt:variant>
        <vt:i4>13</vt:i4>
      </vt:variant>
      <vt:variant>
        <vt:lpstr>Theme</vt:lpstr>
      </vt:variant>
      <vt:variant>
        <vt:i4>2</vt:i4>
      </vt:variant>
      <vt:variant>
        <vt:lpstr>Embedded OLE Servers</vt:lpstr>
      </vt:variant>
      <vt:variant>
        <vt:i4>1</vt:i4>
      </vt:variant>
      <vt:variant>
        <vt:lpstr>Slide Titles</vt:lpstr>
      </vt:variant>
      <vt:variant>
        <vt:i4>60</vt:i4>
      </vt:variant>
    </vt:vector>
  </HeadingPairs>
  <TitlesOfParts>
    <vt:vector size="76" baseType="lpstr">
      <vt:lpstr>Arial</vt:lpstr>
      <vt:lpstr>Calibri</vt:lpstr>
      <vt:lpstr>Courier New</vt:lpstr>
      <vt:lpstr>Gill Sans MT</vt:lpstr>
      <vt:lpstr>Lucida Calligraphy</vt:lpstr>
      <vt:lpstr>Segoe UI</vt:lpstr>
      <vt:lpstr>Segoe UI Light</vt:lpstr>
      <vt:lpstr>Segoe UI Semibold</vt:lpstr>
      <vt:lpstr>Symbol</vt:lpstr>
      <vt:lpstr>Times New Roman</vt:lpstr>
      <vt:lpstr>Verdana</vt:lpstr>
      <vt:lpstr>Wingdings</vt:lpstr>
      <vt:lpstr>Wingdings,Sans-Serif</vt:lpstr>
      <vt:lpstr>Office Theme</vt:lpstr>
      <vt:lpstr>1_Office Theme</vt:lpstr>
      <vt:lpstr>Document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Pankaj Kumar</dc:creator>
  <cp:lastModifiedBy>Archana Agarwal</cp:lastModifiedBy>
  <cp:revision>2133</cp:revision>
  <cp:lastPrinted>2017-04-06T07:09:49Z</cp:lastPrinted>
  <dcterms:created xsi:type="dcterms:W3CDTF">2016-04-01T14:10:13Z</dcterms:created>
  <dcterms:modified xsi:type="dcterms:W3CDTF">2020-05-06T18:16:01Z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0x010100EE67C66B5A925C41943FE814C60DDBD4</vt:lpwstr>
  </property>
  <property fmtid="{D5CDD505-2E9C-101B-9397-08002B2CF9AE}" pid="3" name="Order">
    <vt:r8>300</vt:r8>
  </property>
  <property fmtid="{D5CDD505-2E9C-101B-9397-08002B2CF9AE}" pid="4" name="ComplianceAssetId">
    <vt:lpwstr/>
  </property>
  <property fmtid="{D5CDD505-2E9C-101B-9397-08002B2CF9AE}" pid="5" name="TemplateUrl">
    <vt:lpwstr/>
  </property>
  <property fmtid="{D5CDD505-2E9C-101B-9397-08002B2CF9AE}" pid="6" name="xd_Signature">
    <vt:bool>false</vt:bool>
  </property>
  <property fmtid="{D5CDD505-2E9C-101B-9397-08002B2CF9AE}" pid="7" name="xd_ProgID">
    <vt:lpwstr/>
  </property>
  <property fmtid="{D5CDD505-2E9C-101B-9397-08002B2CF9AE}" pid="8" name="MSIP_Label_494bbbf1-d068-456c-b875-0dc7dc00ff54_Enabled">
    <vt:lpwstr>True</vt:lpwstr>
  </property>
  <property fmtid="{D5CDD505-2E9C-101B-9397-08002B2CF9AE}" pid="9" name="MSIP_Label_494bbbf1-d068-456c-b875-0dc7dc00ff54_SiteId">
    <vt:lpwstr>7389d8c0-3607-465c-a69f-7d4426502912</vt:lpwstr>
  </property>
  <property fmtid="{D5CDD505-2E9C-101B-9397-08002B2CF9AE}" pid="10" name="MSIP_Label_494bbbf1-d068-456c-b875-0dc7dc00ff54_Owner">
    <vt:lpwstr>SSuryavamshi@geico.com</vt:lpwstr>
  </property>
  <property fmtid="{D5CDD505-2E9C-101B-9397-08002B2CF9AE}" pid="11" name="MSIP_Label_494bbbf1-d068-456c-b875-0dc7dc00ff54_SetDate">
    <vt:lpwstr>2020-02-03T16:33:10.5858829Z</vt:lpwstr>
  </property>
  <property fmtid="{D5CDD505-2E9C-101B-9397-08002B2CF9AE}" pid="12" name="MSIP_Label_494bbbf1-d068-456c-b875-0dc7dc00ff54_Name">
    <vt:lpwstr>General-Internal</vt:lpwstr>
  </property>
  <property fmtid="{D5CDD505-2E9C-101B-9397-08002B2CF9AE}" pid="13" name="MSIP_Label_494bbbf1-d068-456c-b875-0dc7dc00ff54_Application">
    <vt:lpwstr>Microsoft Azure Information Protection</vt:lpwstr>
  </property>
  <property fmtid="{D5CDD505-2E9C-101B-9397-08002B2CF9AE}" pid="14" name="MSIP_Label_494bbbf1-d068-456c-b875-0dc7dc00ff54_ActionId">
    <vt:lpwstr>81101279-6d90-4f52-a65b-267b34091487</vt:lpwstr>
  </property>
  <property fmtid="{D5CDD505-2E9C-101B-9397-08002B2CF9AE}" pid="15" name="MSIP_Label_494bbbf1-d068-456c-b875-0dc7dc00ff54_Extended_MSFT_Method">
    <vt:lpwstr>Automatic</vt:lpwstr>
  </property>
  <property fmtid="{D5CDD505-2E9C-101B-9397-08002B2CF9AE}" pid="16" name="Sensitivity">
    <vt:lpwstr>General-Internal</vt:lpwstr>
  </property>
</Properties>
</file>